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estria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E3E08E-AC6E-4956-9D07-DC8D8A94F907}">
  <a:tblStyle styleId="{9BE3E08E-AC6E-4956-9D07-DC8D8A94F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87"/>
  </p:normalViewPr>
  <p:slideViewPr>
    <p:cSldViewPr snapToGrid="0">
      <p:cViewPr varScale="1">
        <p:scale>
          <a:sx n="91" d="100"/>
          <a:sy n="91" d="100"/>
        </p:scale>
        <p:origin x="79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July 2019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:notes"/>
          <p:cNvSpPr txBox="1"/>
          <p:nvPr/>
        </p:nvSpPr>
        <p:spPr>
          <a:xfrm>
            <a:off x="5179484" y="6513695"/>
            <a:ext cx="396240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1219200" y="3258019"/>
            <a:ext cx="670560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RIPs will look at the presentations after each training to better understand where </a:t>
            </a:r>
            <a:r>
              <a:rPr lang="en-US"/>
              <a:t>teams are at and offer individual support to each team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this quote about PLC products to the artifact template as a useful tool rather than just another thing to 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quote was found on Twitter so there is no reference as to who said it.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in to the folders to show </a:t>
            </a:r>
            <a:r>
              <a:rPr lang="en-US"/>
              <a:t>some examples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Teams will have time at each training to work on these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Artifact templates will be used to showcase work being done to other teams</a:t>
            </a:r>
            <a:endParaRPr/>
          </a:p>
        </p:txBody>
      </p:sp>
      <p:sp>
        <p:nvSpPr>
          <p:cNvPr id="58" name="Google Shape;58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tool can be used as a way to think about what you might want to include on your template.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able to view templates from all other teams across the state in Cohort 13 or Cohort 14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35760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000"/>
              <a:buFont typeface="Questrial"/>
              <a:buNone/>
              <a:defRPr sz="4000" b="1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97933" y="251382"/>
            <a:ext cx="7275042" cy="6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64274" y="1600200"/>
            <a:ext cx="7308700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119857" y="6038911"/>
            <a:ext cx="509050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Artifact Template</a:t>
            </a:r>
            <a:endParaRPr/>
          </a:p>
        </p:txBody>
      </p:sp>
      <p:pic>
        <p:nvPicPr>
          <p:cNvPr id="13" name="Google Shape;13;p1" descr="Minnesota PBIS Logo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0393" y="6193904"/>
            <a:ext cx="1513607" cy="6640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it.ly/PBISArtifactsFolders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9Q7mw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57xv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SArtifactsFold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Minnesota is printed in green at the top of the logo.  PBIS is printed in blue and white.  The 'S&quot; looks like a river with a red, yellow and green tree next to it." title="Minnesota PBI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428" y="439037"/>
            <a:ext cx="5248593" cy="230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2741857"/>
            <a:ext cx="7772400" cy="300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900"/>
              <a:buFont typeface="Arial"/>
              <a:buNone/>
            </a:pPr>
            <a:b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  <a:t>PBIS Team Training </a:t>
            </a:r>
            <a:br>
              <a:rPr lang="en-US" sz="49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6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1" i="0" u="none" strike="noStrike" cap="none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Artifact Template Introduction</a:t>
            </a:r>
            <a:endParaRPr sz="4000" b="1" i="0" u="none" strike="noStrike" cap="none"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oogle Shape;36;p6"/>
          <p:cNvGraphicFramePr/>
          <p:nvPr>
            <p:extLst>
              <p:ext uri="{D42A27DB-BD31-4B8C-83A1-F6EECF244321}">
                <p14:modId xmlns:p14="http://schemas.microsoft.com/office/powerpoint/2010/main" val="1469156208"/>
              </p:ext>
            </p:extLst>
          </p:nvPr>
        </p:nvGraphicFramePr>
        <p:xfrm>
          <a:off x="465029" y="1301028"/>
          <a:ext cx="8218600" cy="4500425"/>
        </p:xfrm>
        <a:graphic>
          <a:graphicData uri="http://schemas.openxmlformats.org/drawingml/2006/table">
            <a:tbl>
              <a:tblPr firstRow="1">
                <a:noFill/>
                <a:tableStyleId>{9BE3E08E-AC6E-4956-9D07-DC8D8A94F907}</a:tableStyleId>
              </a:tblPr>
              <a:tblGrid>
                <a:gridCol w="21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Responsible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yourself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comfortable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 care of your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(water, food, restroom, etc.)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implement what you are learning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through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your action items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Respectful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off or to “vibrate”</a:t>
                      </a:r>
                      <a:endParaRPr sz="2000" b="0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attentively while others are speaking 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only the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materials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 on your computer/tablet/phone</a:t>
                      </a:r>
                      <a:endParaRPr sz="1800" u="none" strike="noStrike" cap="none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Engaged</a:t>
                      </a:r>
                      <a:endParaRPr sz="1800" u="none" strike="noStrike" cap="none"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r>
                        <a:rPr lang="en-US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 you need to know to understand and contribute </a:t>
                      </a:r>
                      <a:endParaRPr sz="18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Contribute </a:t>
                      </a:r>
                      <a:r>
                        <a:rPr lang="en-US" sz="2000" b="0" i="0" u="none" strike="noStrike" cap="none" dirty="0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group by sharing relevant information and ideas</a:t>
                      </a:r>
                      <a:endParaRPr sz="1800" u="none" strike="noStrike" cap="none" dirty="0"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65029" y="350815"/>
            <a:ext cx="8157837" cy="6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Learning Expectations</a:t>
            </a:r>
            <a:endParaRPr sz="3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Purpose: 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Create a tool to show your progress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PBIS implementation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Outcome: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comprehensive document that can be used to organize your PBIS products, share your PBIS implementation with stakeholders and train staff.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078450" y="288125"/>
            <a:ext cx="79263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Purpose &amp; Outcomes</a:t>
            </a:r>
            <a:endParaRPr sz="4400" b="0" i="0" u="none" strike="noStrike" cap="none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" name="Google Shape;45;p7" descr="Core content ic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46" name="Google Shape;46;p7" descr="This is a graphic with three gears of increasing size and a human figure running on the top of the gears toward the largest one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8700" y="1435099"/>
            <a:ext cx="2780866" cy="198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1277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Food for thought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“PLC products are NOT something else to do…products guide the process. Monitoring is essential to make sure team’s have what they need to be successful.”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							</a:t>
            </a:r>
            <a:endParaRPr/>
          </a:p>
        </p:txBody>
      </p:sp>
      <p:pic>
        <p:nvPicPr>
          <p:cNvPr id="54" name="Google Shape;54;p8" descr="Core content ic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2039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Example Templates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/>
              <a:t>Write this down in a safe place!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2" name="Google Shape;62;p9" descr="Core content ic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63" name="Google Shape;63;p9" descr="https://lh5.googleusercontent.com/UTBuPjhzEe8-UEewtUdFKdg_5ObrO8tvY6DkC4NaTIIRtEL1TkpDOmKRCMEXzO9t5XJP1_DmwDLSmfJW-P4Sc3U5ZjSMR19IHsPAtOEE74o725ZZUo0sY-iaK1LVsRFFvpcQBodVuE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255" y="3802175"/>
            <a:ext cx="299339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 descr="https://lh6.googleusercontent.com/2XV_ROeMDPxG8AtG7Dkp9gK5Oa8MylBWZ6kVHR3HpBno-OxCaN2c5WPNS6U-aT3tS3Sq4_BYAmqKnPS8f3kMvUtbBPYUlLuSXg9gYx_Wrbp2gsWavDpsPRz2Zrvhc9yXjxpuO3pkbS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0399" y="3245975"/>
            <a:ext cx="2251076" cy="27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 descr="https://lh6.googleusercontent.com/ljX57Rc3Xc4Rn-pFigzKkMNMABySU_UW7R5H1AARXo6X5cuyq3f4EEBAULWBLc_2D48ut1SmS7wydvN5K4gOWUxo65Y06Guco0qa9gHxRiiXmr-c4PehZy-ZuU2RwKtTxLiNyhNeeb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4451350"/>
            <a:ext cx="3429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 descr="https://lh4.googleusercontent.com/0drl2Tb0HsRwtFDYdiHYguwL6c-kV63SgdRSZjwwRzwYfPogURxhZw4dD4E-6VaNks70LcOdStqJzlI7OsIy5iJhnPW3ow6pd4AZRMtDWwMIFyWQuwS7OqotzUwYobTDBwHAW5yVBh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2666" y="1254275"/>
            <a:ext cx="16002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365298" y="371430"/>
            <a:ext cx="8257568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Resource Guide for Artifact Template</a:t>
            </a: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https://goo.gl/9Q7mwz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3" name="Google Shape;73;p10" descr="Screen Shot 2018-07-26 at 11.11.36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4992"/>
            <a:ext cx="9144000" cy="247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365298" y="384130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Checklist for Artifact Template </a:t>
            </a:r>
            <a:r>
              <a:rPr lang="en-US" sz="3959"/>
              <a:t>Located on first slides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https://goo.gl/F57xvY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1" name="Google Shape;81;p11" descr="Screen Shot 2018-07-26 at 11.08.49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12308"/>
            <a:ext cx="9144000" cy="189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1115060" y="296033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Where to Find Your Template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</p:txBody>
      </p:sp>
      <p:pic>
        <p:nvPicPr>
          <p:cNvPr id="89" name="Google Shape;89;p12" descr="Core content ic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90" name="Google Shape;90;p12" descr="Clock graphic which says &quot;Time to Work!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138" y="2635750"/>
            <a:ext cx="4665725" cy="3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365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Questrial</vt:lpstr>
      <vt:lpstr>Arial</vt:lpstr>
      <vt:lpstr>Times New Roman</vt:lpstr>
      <vt:lpstr>Calibri</vt:lpstr>
      <vt:lpstr>Noto Sans Symbols</vt:lpstr>
      <vt:lpstr>1_Final_MWBIS 4</vt:lpstr>
      <vt:lpstr> PBIS Team Training   Artifact Template Introduction</vt:lpstr>
      <vt:lpstr>Learning Expectations</vt:lpstr>
      <vt:lpstr>Purpose &amp; Outcomes</vt:lpstr>
      <vt:lpstr>Food for thought</vt:lpstr>
      <vt:lpstr>Example Templates</vt:lpstr>
      <vt:lpstr>Resource Guide for Artifact Template</vt:lpstr>
      <vt:lpstr>Checklist for Artifact Template Located on first slides</vt:lpstr>
      <vt:lpstr>Where to Find Your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Team Training   Artifact Template Introduction Updated July 2019</dc:title>
  <dc:creator>Garrett Petrie</dc:creator>
  <cp:lastModifiedBy>Garrett Petrie</cp:lastModifiedBy>
  <cp:revision>3</cp:revision>
  <dcterms:modified xsi:type="dcterms:W3CDTF">2019-08-06T21:18:31Z</dcterms:modified>
</cp:coreProperties>
</file>