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1" r:id="rId5"/>
    <p:sldMasterId id="2147483712"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y="5143500" cx="9144000"/>
  <p:notesSz cx="6858000" cy="9144000"/>
  <p:embeddedFontLst>
    <p:embeddedFont>
      <p:font typeface="Roboto"/>
      <p:regular r:id="rId38"/>
      <p:bold r:id="rId39"/>
      <p:italic r:id="rId40"/>
      <p:boldItalic r:id="rId41"/>
    </p:embeddedFont>
    <p:embeddedFont>
      <p:font typeface="Lato"/>
      <p:regular r:id="rId42"/>
      <p:bold r:id="rId43"/>
      <p:italic r:id="rId44"/>
      <p:boldItalic r:id="rId45"/>
    </p:embeddedFont>
    <p:embeddedFont>
      <p:font typeface="Lato Light"/>
      <p:regular r:id="rId46"/>
      <p:bold r:id="rId47"/>
      <p:italic r:id="rId48"/>
      <p:boldItalic r:id="rId49"/>
    </p:embeddedFont>
    <p:embeddedFont>
      <p:font typeface="Tahoma"/>
      <p:regular r:id="rId50"/>
      <p:bold r:id="rId51"/>
    </p:embeddedFont>
    <p:embeddedFont>
      <p:font typeface="Gill Sans"/>
      <p:regular r:id="rId52"/>
      <p:bold r:id="rId53"/>
    </p:embeddedFont>
    <p:embeddedFont>
      <p:font typeface="Questrial"/>
      <p:regular r:id="rId54"/>
    </p:embeddedFont>
    <p:embeddedFont>
      <p:font typeface="Open Sans"/>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5A8BC81-C4A9-46D9-AAED-5E76B505D542}">
  <a:tblStyle styleId="{C5A8BC81-C4A9-46D9-AAED-5E76B505D54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D49A7F1-8565-4E80-9CCD-582C4A26993F}" styleName="Table_1">
    <a:wholeTbl>
      <a:tcTxStyle b="off" i="off">
        <a:font>
          <a:latin typeface="Calibri"/>
          <a:ea typeface="Calibri"/>
          <a:cs typeface="Calibri"/>
        </a:font>
        <a:srgbClr val="3A54A5"/>
      </a:tcTxStyle>
      <a:tcStyle>
        <a:tcBdr>
          <a:left>
            <a:ln cap="flat" cmpd="sng" w="12700">
              <a:solidFill>
                <a:srgbClr val="E2AC00"/>
              </a:solidFill>
              <a:prstDash val="solid"/>
              <a:round/>
              <a:headEnd len="sm" w="sm" type="none"/>
              <a:tailEnd len="sm" w="sm" type="none"/>
            </a:ln>
          </a:left>
          <a:right>
            <a:ln cap="flat" cmpd="sng" w="12700">
              <a:solidFill>
                <a:srgbClr val="E2AC00"/>
              </a:solidFill>
              <a:prstDash val="solid"/>
              <a:round/>
              <a:headEnd len="sm" w="sm" type="none"/>
              <a:tailEnd len="sm" w="sm" type="none"/>
            </a:ln>
          </a:right>
          <a:top>
            <a:ln cap="flat" cmpd="sng" w="12700">
              <a:solidFill>
                <a:srgbClr val="E2AC00"/>
              </a:solidFill>
              <a:prstDash val="solid"/>
              <a:round/>
              <a:headEnd len="sm" w="sm" type="none"/>
              <a:tailEnd len="sm" w="sm" type="none"/>
            </a:ln>
          </a:top>
          <a:bottom>
            <a:ln cap="flat" cmpd="sng" w="12700">
              <a:solidFill>
                <a:srgbClr val="E2AC00"/>
              </a:solidFill>
              <a:prstDash val="solid"/>
              <a:round/>
              <a:headEnd len="sm" w="sm" type="none"/>
              <a:tailEnd len="sm" w="sm" type="none"/>
            </a:ln>
          </a:bottom>
          <a:insideH>
            <a:ln cap="flat" cmpd="sng" w="12700">
              <a:solidFill>
                <a:srgbClr val="E2AC00"/>
              </a:solidFill>
              <a:prstDash val="solid"/>
              <a:round/>
              <a:headEnd len="sm" w="sm" type="none"/>
              <a:tailEnd len="sm" w="sm" type="none"/>
            </a:ln>
          </a:insideH>
          <a:insideV>
            <a:ln cap="flat" cmpd="sng" w="12700">
              <a:solidFill>
                <a:srgbClr val="E2AC00"/>
              </a:solidFill>
              <a:prstDash val="solid"/>
              <a:round/>
              <a:headEnd len="sm" w="sm" type="none"/>
              <a:tailEnd len="sm" w="sm" type="none"/>
            </a:ln>
          </a:insideV>
        </a:tcBdr>
        <a:fill>
          <a:solidFill>
            <a:srgbClr val="F1F3F9"/>
          </a:solidFill>
        </a:fill>
      </a:tcStyle>
    </a:wholeTbl>
    <a:band1H>
      <a:tcTxStyle/>
      <a:tcStyle>
        <a:fill>
          <a:solidFill>
            <a:srgbClr val="E2E5F4"/>
          </a:solidFill>
        </a:fill>
      </a:tcStyle>
    </a:band1H>
    <a:band2H>
      <a:tcTxStyle/>
    </a:band2H>
    <a:band1V>
      <a:tcTxStyle/>
      <a:tcStyle>
        <a:fill>
          <a:solidFill>
            <a:srgbClr val="E2E5F4"/>
          </a:solidFill>
        </a:fill>
      </a:tcStyle>
    </a:band1V>
    <a:band2V>
      <a:tcTxStyle/>
    </a:band2V>
    <a:lastCol>
      <a:tcTxStyle b="on" i="off">
        <a:font>
          <a:latin typeface="Calibri"/>
          <a:ea typeface="Calibri"/>
          <a:cs typeface="Calibri"/>
        </a:font>
        <a:srgbClr val="E2AC00"/>
      </a:tcTxStyle>
      <a:tcStyle>
        <a:fill>
          <a:solidFill>
            <a:srgbClr val="AAB7E1"/>
          </a:solidFill>
        </a:fill>
      </a:tcStyle>
    </a:lastCol>
    <a:firstCol>
      <a:tcTxStyle b="on" i="off">
        <a:font>
          <a:latin typeface="Calibri"/>
          <a:ea typeface="Calibri"/>
          <a:cs typeface="Calibri"/>
        </a:font>
        <a:srgbClr val="E2AC00"/>
      </a:tcTxStyle>
      <a:tcStyle>
        <a:fill>
          <a:solidFill>
            <a:srgbClr val="AAB7E1"/>
          </a:solidFill>
        </a:fill>
      </a:tcStyle>
    </a:firstCol>
    <a:lastRow>
      <a:tcTxStyle b="on" i="off">
        <a:font>
          <a:latin typeface="Calibri"/>
          <a:ea typeface="Calibri"/>
          <a:cs typeface="Calibri"/>
        </a:font>
        <a:srgbClr val="E2AC00"/>
      </a:tcTxStyle>
      <a:tcStyle>
        <a:tcBdr>
          <a:top>
            <a:ln cap="flat" cmpd="sng" w="38100">
              <a:solidFill>
                <a:srgbClr val="E2AC00"/>
              </a:solidFill>
              <a:prstDash val="solid"/>
              <a:round/>
              <a:headEnd len="sm" w="sm" type="none"/>
              <a:tailEnd len="sm" w="sm" type="none"/>
            </a:ln>
          </a:top>
        </a:tcBdr>
        <a:fill>
          <a:solidFill>
            <a:srgbClr val="AAB7E1"/>
          </a:solidFill>
        </a:fill>
      </a:tcStyle>
    </a:lastRow>
    <a:seCell>
      <a:tcTxStyle/>
    </a:seCell>
    <a:swCell>
      <a:tcTxStyle/>
    </a:swCell>
    <a:firstRow>
      <a:tcTxStyle b="on" i="off">
        <a:font>
          <a:latin typeface="Calibri"/>
          <a:ea typeface="Calibri"/>
          <a:cs typeface="Calibri"/>
        </a:font>
        <a:srgbClr val="E2AC00"/>
      </a:tcTxStyle>
      <a:tcStyle>
        <a:tcBdr>
          <a:bottom>
            <a:ln cap="flat" cmpd="sng" w="38100">
              <a:solidFill>
                <a:srgbClr val="E2AC00"/>
              </a:solidFill>
              <a:prstDash val="solid"/>
              <a:round/>
              <a:headEnd len="sm" w="sm" type="none"/>
              <a:tailEnd len="sm" w="sm" type="none"/>
            </a:ln>
          </a:bottom>
        </a:tcBdr>
        <a:fill>
          <a:solidFill>
            <a:srgbClr val="AAB7E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Lato-regular.fntdata"/><Relationship Id="rId41" Type="http://schemas.openxmlformats.org/officeDocument/2006/relationships/font" Target="fonts/Roboto-boldItalic.fntdata"/><Relationship Id="rId44" Type="http://schemas.openxmlformats.org/officeDocument/2006/relationships/font" Target="fonts/Lato-italic.fntdata"/><Relationship Id="rId43" Type="http://schemas.openxmlformats.org/officeDocument/2006/relationships/font" Target="fonts/Lato-bold.fntdata"/><Relationship Id="rId46" Type="http://schemas.openxmlformats.org/officeDocument/2006/relationships/font" Target="fonts/LatoLight-regular.fntdata"/><Relationship Id="rId45"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LatoLight-italic.fntdata"/><Relationship Id="rId47" Type="http://schemas.openxmlformats.org/officeDocument/2006/relationships/font" Target="fonts/LatoLight-bold.fntdata"/><Relationship Id="rId49" Type="http://schemas.openxmlformats.org/officeDocument/2006/relationships/font" Target="fonts/LatoLight-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Tahoma-bold.fntdata"/><Relationship Id="rId50" Type="http://schemas.openxmlformats.org/officeDocument/2006/relationships/font" Target="fonts/Tahoma-regular.fntdata"/><Relationship Id="rId53" Type="http://schemas.openxmlformats.org/officeDocument/2006/relationships/font" Target="fonts/GillSans-bold.fntdata"/><Relationship Id="rId52" Type="http://schemas.openxmlformats.org/officeDocument/2006/relationships/font" Target="fonts/GillSans-regular.fntdata"/><Relationship Id="rId11" Type="http://schemas.openxmlformats.org/officeDocument/2006/relationships/slide" Target="slides/slide3.xml"/><Relationship Id="rId55" Type="http://schemas.openxmlformats.org/officeDocument/2006/relationships/font" Target="fonts/OpenSans-regular.fntdata"/><Relationship Id="rId10" Type="http://schemas.openxmlformats.org/officeDocument/2006/relationships/slide" Target="slides/slide2.xml"/><Relationship Id="rId54" Type="http://schemas.openxmlformats.org/officeDocument/2006/relationships/font" Target="fonts/Questrial-regular.fntdata"/><Relationship Id="rId13" Type="http://schemas.openxmlformats.org/officeDocument/2006/relationships/slide" Target="slides/slide5.xml"/><Relationship Id="rId57" Type="http://schemas.openxmlformats.org/officeDocument/2006/relationships/font" Target="fonts/OpenSans-italic.fntdata"/><Relationship Id="rId12" Type="http://schemas.openxmlformats.org/officeDocument/2006/relationships/slide" Target="slides/slide4.xml"/><Relationship Id="rId56" Type="http://schemas.openxmlformats.org/officeDocument/2006/relationships/font" Target="fonts/OpenSans-bold.fntdata"/><Relationship Id="rId15" Type="http://schemas.openxmlformats.org/officeDocument/2006/relationships/slide" Target="slides/slide7.xml"/><Relationship Id="rId14" Type="http://schemas.openxmlformats.org/officeDocument/2006/relationships/slide" Target="slides/slide6.xml"/><Relationship Id="rId58" Type="http://schemas.openxmlformats.org/officeDocument/2006/relationships/font" Target="fonts/OpenSans-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24208a0555_0_298: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124208a0555_0_2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This presentation will prepare teams for success in implementing classroom procedures and practices.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Updated 7/2018</a:t>
            </a:r>
            <a:endParaRPr/>
          </a:p>
        </p:txBody>
      </p:sp>
      <p:sp>
        <p:nvSpPr>
          <p:cNvPr id="364" name="Google Shape;364;g124208a0555_0_298: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24208a0555_0_12: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49" name="Google Shape;449;g124208a0555_0_12: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50" name="Google Shape;450;g124208a0555_0_12: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1" name="Google Shape;451;g124208a0555_0_12: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point of this slide remind teams that the 4 critical components of all </a:t>
            </a:r>
            <a:r>
              <a:rPr b="1" lang="en">
                <a:solidFill>
                  <a:schemeClr val="dk1"/>
                </a:solidFill>
              </a:rPr>
              <a:t>social emotional behavioral</a:t>
            </a:r>
            <a:r>
              <a:rPr lang="en">
                <a:solidFill>
                  <a:schemeClr val="dk1"/>
                </a:solidFill>
              </a:rPr>
              <a:t> </a:t>
            </a:r>
            <a:r>
              <a:rPr b="1" lang="en">
                <a:solidFill>
                  <a:schemeClr val="dk1"/>
                </a:solidFill>
              </a:rPr>
              <a:t>(SEB) </a:t>
            </a:r>
            <a:r>
              <a:rPr lang="en">
                <a:solidFill>
                  <a:schemeClr val="dk1"/>
                </a:solidFill>
              </a:rPr>
              <a:t>support and that these critical component apply to whatever tier of support schools is working to implement.   Throughout the slides each of these components will be represented by the triangle next to the core classroom practices being introduced.  Trainers should tie the critical component to the core practice as each is introduced.  For example:  “Preparing the </a:t>
            </a:r>
            <a:r>
              <a:rPr b="1" lang="en">
                <a:solidFill>
                  <a:schemeClr val="dk1"/>
                </a:solidFill>
              </a:rPr>
              <a:t>Physical Environment</a:t>
            </a:r>
            <a:r>
              <a:rPr lang="en">
                <a:solidFill>
                  <a:schemeClr val="dk1"/>
                </a:solidFill>
              </a:rPr>
              <a:t> in these ways will help </a:t>
            </a:r>
            <a:r>
              <a:rPr b="1" lang="en">
                <a:solidFill>
                  <a:schemeClr val="dk1"/>
                </a:solidFill>
              </a:rPr>
              <a:t>PREVENT</a:t>
            </a:r>
            <a:r>
              <a:rPr lang="en">
                <a:solidFill>
                  <a:schemeClr val="dk1"/>
                </a:solidFill>
              </a:rPr>
              <a:t> SEB challenges by setting students up for success.”</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21de472fc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121de472fc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Bring focus in to what we will cover in this presentation.  Tier 1 Core practices of PBIS in the classroom.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24208a0555_0_18: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71" name="Google Shape;471;g124208a0555_0_18: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72" name="Google Shape;472;g124208a0555_0_18: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3" name="Google Shape;473;g124208a0555_0_18: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a:solidFill>
                  <a:schemeClr val="dk1"/>
                </a:solidFill>
              </a:rPr>
              <a:t>The main point of this slide is to provide a broad explanation of why the core classroom practices are so important to student success.  When implemented with fidelity this is what they do!</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i="1"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124208a0555_0_24: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79" name="Google Shape;479;g124208a0555_0_24: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80" name="Google Shape;480;g124208a0555_0_24: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1" name="Google Shape;481;g124208a0555_0_24: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
                <a:solidFill>
                  <a:schemeClr val="dk1"/>
                </a:solidFill>
              </a:rPr>
              <a:t>The main point of this slide is to provide teams with information that these core practices when implemented with fidelity have shown positive benefits for students. </a:t>
            </a:r>
            <a:r>
              <a:rPr b="1" lang="en">
                <a:solidFill>
                  <a:schemeClr val="dk1"/>
                </a:solidFill>
              </a:rPr>
              <a:t>The goal is consistent adult use of the practice</a:t>
            </a:r>
            <a:r>
              <a:rPr lang="en">
                <a:solidFill>
                  <a:schemeClr val="dk1"/>
                </a:solidFill>
              </a:rPr>
              <a:t>. (Tier I features are implemented within classrooms and are consistent with school-wide systems.)</a:t>
            </a:r>
            <a:endParaRPr>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marR="0" rtl="0" algn="l">
              <a:spcBef>
                <a:spcPts val="0"/>
              </a:spcBef>
              <a:spcAft>
                <a:spcPts val="0"/>
              </a:spcAft>
              <a:buClr>
                <a:schemeClr val="dk1"/>
              </a:buClr>
              <a:buSzPts val="1200"/>
              <a:buFont typeface="Calibri"/>
              <a:buNone/>
            </a:pPr>
            <a:r>
              <a:t/>
            </a:r>
            <a:endParaRPr b="1"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24208a0555_0_42: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91" name="Google Shape;491;g124208a0555_0_42: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92" name="Google Shape;492;g124208a0555_0_42: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3" name="Google Shape;493;g124208a0555_0_42: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have guiding questions for developing an implementation plan for this practice. Remind teams to consider these as they review each of the 6 core practices.</a:t>
            </a:r>
            <a:endParaRPr b="1"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246d020f41_0_60: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99" name="Google Shape;499;g1246d020f41_0_60: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500" name="Google Shape;500;g1246d020f41_0_60: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1" name="Google Shape;501;g1246d020f41_0_60: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a:solidFill>
                  <a:schemeClr val="dk1"/>
                </a:solidFill>
              </a:rPr>
              <a:t>The main point of this slide is for teams understand why encouraging appropriate behavior is prioritized and developing consistency in providing students with high rates of positive feedback will strengthen behaviors that help students learn. Remember that students need behavior specific praise at a rate of 4 to 1 and students who have experienced trauma need an even higher rate of 6 to 1. </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e9c21fa785_0_291: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1e9c21fa785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1e9c21fa785_0_291:notes"/>
          <p:cNvSpPr txBox="1"/>
          <p:nvPr>
            <p:ph idx="12" type="sldNum"/>
          </p:nvPr>
        </p:nvSpPr>
        <p:spPr>
          <a:xfrm>
            <a:off x="3884613" y="8685214"/>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246d020f41_0_66: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517" name="Google Shape;517;g1246d020f41_0_66: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518" name="Google Shape;518;g1246d020f41_0_66: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9" name="Google Shape;519;g1246d020f41_0_66: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be able to learn, consider current status of this practice at their school, determine gaps that exist around this practice and discuss how they will address those gaps through implementation of this practice and to consider PD for staff not at training.</a:t>
            </a:r>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246d020f41_0_111: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527" name="Google Shape;527;g1246d020f41_0_111: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528" name="Google Shape;528;g1246d020f41_0_111: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9" name="Google Shape;529;g1246d020f41_0_111: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a:solidFill>
                  <a:schemeClr val="dk1"/>
                </a:solidFill>
              </a:rPr>
              <a:t>The main point of this slide is for teams understand why developing a continuum of response strategies for inappropriate behavior is prioritized and developing consistency in providing students with adult responses that recognize the function of the behavior, serve to be helpful to the situation, and work to help students develop more appropriate behavioral responses to environmental stressors is essential to school safety and skill development.</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e9c21fa785_0_7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1e9c21fa785_0_711: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 name="Google Shape;538;g1e9c21fa785_0_7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24208a0555_0_0: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74" name="Google Shape;374;g124208a0555_0_0: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75" name="Google Shape;375;g124208a0555_0_0: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6" name="Google Shape;376;g124208a0555_0_0: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Have teams review training expectations</a:t>
            </a:r>
            <a:endParaRPr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e9c21fa785_0_717: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e9c21fa785_0_7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1e9c21fa785_0_717:notes"/>
          <p:cNvSpPr txBox="1"/>
          <p:nvPr>
            <p:ph idx="12" type="sldNum"/>
          </p:nvPr>
        </p:nvSpPr>
        <p:spPr>
          <a:xfrm>
            <a:off x="3884613" y="8685214"/>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e9c21fa785_0_724:notes"/>
          <p:cNvSpPr/>
          <p:nvPr>
            <p:ph idx="2" type="sldImg"/>
          </p:nvPr>
        </p:nvSpPr>
        <p:spPr>
          <a:xfrm>
            <a:off x="964420" y="685800"/>
            <a:ext cx="19287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g1e9c21fa785_0_7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g1e9c21fa785_0_724: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21e76ec77d_0_41: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563" name="Google Shape;563;g121e76ec77d_0_41: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564" name="Google Shape;564;g121e76ec77d_0_41: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5" name="Google Shape;565;g121e76ec77d_0_41: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to remind teams that consistent response action from adults happens when all staff follow the strategies outlined on the flowchart which they worked on at winter training.  Remind them that fidelity of implementation of the strategies on the flowchart are important so teams need to ask; does everyone know how to do the strategies on the flowchart?  How do they know?  If not, what is the plan to train staff on the strategies?</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21e76ec77d_0_53: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574" name="Google Shape;574;g121e76ec77d_0_53: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575" name="Google Shape;575;g121e76ec77d_0_53: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6" name="Google Shape;576;g121e76ec77d_0_53: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be able to learn, consider current status of this practice at their school, determine gaps that exist around this practice and discuss how they will address those gaps through implementation of this practice and to consider PD for staff not at training.</a:t>
            </a:r>
            <a:endParaRPr>
              <a:solidFill>
                <a:srgbClr val="3A54A5"/>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121e76ec77d_0_65: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584" name="Google Shape;584;g121e76ec77d_0_65: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585" name="Google Shape;585;g121e76ec77d_0_65: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6" name="Google Shape;586;g121e76ec77d_0_65: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understand why engagement is prioritized and developing consistency in providing students with strategies that increase student engagement will decrease inappropriate behavior in the classroom.  This practice falls into Prevent, Teach and Respond because when teachers take the time to teach students how to do more than raise their hand to respond they will increase engagement and prevent problem behaviors and in doing so they will be responding to student need to respond in multiple ways to show what they know.</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21e76ec77d_0_77: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596" name="Google Shape;596;g121e76ec77d_0_77: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597" name="Google Shape;597;g121e76ec77d_0_77: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8" name="Google Shape;598;g121e76ec77d_0_77: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be able to learn, consider current status of this practice at their school, determine gaps that exist around this practice and discuss how they will address those gaps through implementation of this practice and to consider PD for staff not at training.</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21e76ec77d_0_89: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606" name="Google Shape;606;g121e76ec77d_0_89: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607" name="Google Shape;607;g121e76ec77d_0_89: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08" name="Google Shape;608;g121e76ec77d_0_89: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think about how their school is </a:t>
            </a:r>
            <a:r>
              <a:rPr b="1" lang="en">
                <a:solidFill>
                  <a:schemeClr val="dk1"/>
                </a:solidFill>
              </a:rPr>
              <a:t>measuring </a:t>
            </a:r>
            <a:r>
              <a:rPr lang="en">
                <a:solidFill>
                  <a:schemeClr val="dk1"/>
                </a:solidFill>
              </a:rPr>
              <a:t> implementation of the core practices of the classroom (fidelity), the benefit students are experiencing from that implementation (impact), and the processes for all students to get what they need when they need it (equity).</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21e76ec77d_0_125: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619" name="Google Shape;619;g121e76ec77d_0_125: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620" name="Google Shape;620;g121e76ec77d_0_125: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1" name="Google Shape;621;g121e76ec77d_0_125: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develop consistent effective data practices that allow them to answer the questions presented on the slide and be able to make data-based decisions and to consider PD for staff at training.</a:t>
            </a:r>
            <a:endParaRPr>
              <a:solidFill>
                <a:schemeClr val="dk1"/>
              </a:solidFill>
            </a:endParaRPr>
          </a:p>
          <a:p>
            <a:pPr indent="0" lvl="0" marL="0" marR="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21e76ec77d_0_137: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629" name="Google Shape;629;g121e76ec77d_0_137: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630" name="Google Shape;630;g121e76ec77d_0_137: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1" name="Google Shape;631;g121e76ec77d_0_137: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The main point of this slide is for teams to have resources they can access on their own to take a deeper dive into PBIS in the classroom.</a:t>
            </a:r>
            <a:endParaRPr i="0" sz="1200" u="none" cap="none" strike="noStrike">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1246d020f41_0_84: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637" name="Google Shape;637;g1246d020f41_0_84: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638" name="Google Shape;638;g1246d020f41_0_84: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9" name="Google Shape;639;g1246d020f41_0_84: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Allow </a:t>
            </a:r>
            <a:r>
              <a:rPr lang="en" sz="1200">
                <a:solidFill>
                  <a:schemeClr val="dk1"/>
                </a:solidFill>
                <a:latin typeface="Calibri"/>
                <a:ea typeface="Calibri"/>
                <a:cs typeface="Calibri"/>
                <a:sym typeface="Calibri"/>
              </a:rPr>
              <a:t>teams time </a:t>
            </a:r>
            <a:r>
              <a:rPr lang="en" sz="1200">
                <a:solidFill>
                  <a:schemeClr val="dk1"/>
                </a:solidFill>
                <a:latin typeface="Calibri"/>
                <a:ea typeface="Calibri"/>
                <a:cs typeface="Calibri"/>
                <a:sym typeface="Calibri"/>
              </a:rPr>
              <a:t>to continuing working on implementation activities for PBIS in the classroom.</a:t>
            </a:r>
            <a:endParaRPr b="1"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246d020f41_0_78: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82" name="Google Shape;382;g1246d020f41_0_78: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383" name="Google Shape;383;g1246d020f41_0_78: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4" name="Google Shape;384;g1246d020f41_0_78: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Review the TFI Roadmap to orient teams on the content we are covering in this presentation.</a:t>
            </a:r>
            <a:endParaRPr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2a6da68433_0_0: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12a6da6843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lang="en"/>
              <a:t>Read through the purpose and outcome emphasizing that teams will develop a written plan for professional development focused on the core classroom practices.</a:t>
            </a:r>
            <a:endParaRPr b="0" i="0" sz="1200" u="none" cap="none" strike="noStrike">
              <a:solidFill>
                <a:schemeClr val="dk1"/>
              </a:solidFill>
              <a:latin typeface="Calibri"/>
              <a:ea typeface="Calibri"/>
              <a:cs typeface="Calibri"/>
              <a:sym typeface="Calibri"/>
            </a:endParaRPr>
          </a:p>
        </p:txBody>
      </p:sp>
      <p:sp>
        <p:nvSpPr>
          <p:cNvPr id="393" name="Google Shape;393;g12a6da68433_0_0: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24208a0555_0_6: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00" name="Google Shape;400;g124208a0555_0_6: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01" name="Google Shape;401;g124208a0555_0_6: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2" name="Google Shape;402;g124208a0555_0_6: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Provide teams with the overall goal of </a:t>
            </a:r>
            <a:r>
              <a:rPr lang="en" sz="1200">
                <a:solidFill>
                  <a:schemeClr val="dk1"/>
                </a:solidFill>
                <a:latin typeface="Calibri"/>
                <a:ea typeface="Calibri"/>
                <a:cs typeface="Calibri"/>
                <a:sym typeface="Calibri"/>
              </a:rPr>
              <a:t>implementing</a:t>
            </a:r>
            <a:r>
              <a:rPr lang="en" sz="1200">
                <a:solidFill>
                  <a:schemeClr val="dk1"/>
                </a:solidFill>
                <a:latin typeface="Calibri"/>
                <a:ea typeface="Calibri"/>
                <a:cs typeface="Calibri"/>
                <a:sym typeface="Calibri"/>
              </a:rPr>
              <a:t> classroom procedures and practices.</a:t>
            </a:r>
            <a:endParaRPr b="1"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246d020f41_0_10: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08" name="Google Shape;408;g1246d020f41_0_10: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409" name="Google Shape;409;g1246d020f41_0_10: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0" name="Google Shape;410;g1246d020f41_0_10: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main idea of this slide is to get teams thinking about how to make classroom procedures and practices more equitable for all stakeholders.</a:t>
            </a:r>
            <a:endParaRPr b="1" sz="1200">
              <a:solidFill>
                <a:schemeClr val="dk1"/>
              </a:solidFill>
            </a:endParaRPr>
          </a:p>
          <a:p>
            <a:pPr indent="0" lvl="0" marL="0" marR="0" rtl="0" algn="l">
              <a:spcBef>
                <a:spcPts val="0"/>
              </a:spcBef>
              <a:spcAft>
                <a:spcPts val="0"/>
              </a:spcAft>
              <a:buClr>
                <a:schemeClr val="dk1"/>
              </a:buClr>
              <a:buSzPts val="1200"/>
              <a:buFont typeface="Calibri"/>
              <a:buNone/>
            </a:pPr>
            <a:r>
              <a:t/>
            </a:r>
            <a:endParaRPr b="1"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2a6da68433_1_0: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2a6da6843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let’s teams know the implementation actions they will take to develop a system for implementing classroom practices with fidelity so they can achieve the outcomes just outlined.</a:t>
            </a:r>
            <a:endParaRPr/>
          </a:p>
        </p:txBody>
      </p:sp>
      <p:sp>
        <p:nvSpPr>
          <p:cNvPr id="419" name="Google Shape;419;g12a6da68433_1_0:notes"/>
          <p:cNvSpPr txBox="1"/>
          <p:nvPr>
            <p:ph idx="12" type="sldNum"/>
          </p:nvPr>
        </p:nvSpPr>
        <p:spPr>
          <a:xfrm>
            <a:off x="3884613" y="8685214"/>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e9c21fa785_0_981: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e9c21fa785_0_9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1e9c21fa785_0_981:notes"/>
          <p:cNvSpPr txBox="1"/>
          <p:nvPr>
            <p:ph idx="12" type="sldNum"/>
          </p:nvPr>
        </p:nvSpPr>
        <p:spPr>
          <a:xfrm>
            <a:off x="3884613" y="8685214"/>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e9c21fa785_0_1413: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e9c21fa785_0_1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1e9c21fa785_0_1413:notes"/>
          <p:cNvSpPr txBox="1"/>
          <p:nvPr>
            <p:ph idx="12" type="sldNum"/>
          </p:nvPr>
        </p:nvSpPr>
        <p:spPr>
          <a:xfrm>
            <a:off x="3884613" y="8685214"/>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Logo Only)">
  <p:cSld name="1_Title Slide (Logo Only)">
    <p:bg>
      <p:bgPr>
        <a:solidFill>
          <a:schemeClr val="lt1"/>
        </a:solid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0" y="3141423"/>
            <a:ext cx="9144000" cy="899400"/>
          </a:xfrm>
          <a:prstGeom prst="rect">
            <a:avLst/>
          </a:prstGeom>
          <a:solidFill>
            <a:schemeClr val="accent1"/>
          </a:solidFill>
          <a:ln>
            <a:noFill/>
          </a:ln>
        </p:spPr>
        <p:txBody>
          <a:bodyPr anchorCtr="0" anchor="ctr" bIns="68575" lIns="137150" spcFirstLastPara="1" rIns="137150" wrap="square" tIns="68575">
            <a:normAutofit/>
          </a:bodyPr>
          <a:lstStyle>
            <a:lvl1pPr lvl="0" algn="ct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Google Shape;13;p2"/>
          <p:cNvSpPr/>
          <p:nvPr/>
        </p:nvSpPr>
        <p:spPr>
          <a:xfrm>
            <a:off x="0" y="4040840"/>
            <a:ext cx="9144000" cy="1102800"/>
          </a:xfrm>
          <a:prstGeom prst="rect">
            <a:avLst/>
          </a:prstGeom>
          <a:solidFill>
            <a:srgbClr val="E8E8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4" name="Google Shape;14;p2"/>
          <p:cNvSpPr txBox="1"/>
          <p:nvPr>
            <p:ph idx="1" type="body"/>
          </p:nvPr>
        </p:nvSpPr>
        <p:spPr>
          <a:xfrm>
            <a:off x="2101850" y="4233663"/>
            <a:ext cx="4940400" cy="6774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SzPts val="1400"/>
              <a:buNone/>
              <a:defRPr sz="1400"/>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90000"/>
              </a:lnSpc>
              <a:spcBef>
                <a:spcPts val="8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 name="Google Shape;15;p2"/>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Google Shape;16;p2"/>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 name="Google Shape;17;p2"/>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2"/>
          <p:cNvPicPr preferRelativeResize="0"/>
          <p:nvPr/>
        </p:nvPicPr>
        <p:blipFill rotWithShape="1">
          <a:blip r:embed="rId2">
            <a:alphaModFix/>
          </a:blip>
          <a:srcRect b="0" l="0" r="0" t="0"/>
          <a:stretch/>
        </p:blipFill>
        <p:spPr>
          <a:xfrm>
            <a:off x="2529283" y="1352858"/>
            <a:ext cx="4085434" cy="542820"/>
          </a:xfrm>
          <a:prstGeom prst="rect">
            <a:avLst/>
          </a:prstGeom>
          <a:noFill/>
          <a:ln>
            <a:noFill/>
          </a:ln>
        </p:spPr>
      </p:pic>
      <p:pic>
        <p:nvPicPr>
          <p:cNvPr descr="08E63123-0EA5-48C1-AA21-28EADA3137E5" id="19" name="Google Shape;19;p2"/>
          <p:cNvPicPr preferRelativeResize="0"/>
          <p:nvPr/>
        </p:nvPicPr>
        <p:blipFill rotWithShape="1">
          <a:blip r:embed="rId3">
            <a:alphaModFix/>
          </a:blip>
          <a:srcRect b="0" l="0" r="0" t="0"/>
          <a:stretch/>
        </p:blipFill>
        <p:spPr>
          <a:xfrm>
            <a:off x="3527857" y="2042150"/>
            <a:ext cx="2088286" cy="9691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0" name="Shape 80"/>
        <p:cNvGrpSpPr/>
        <p:nvPr/>
      </p:nvGrpSpPr>
      <p:grpSpPr>
        <a:xfrm>
          <a:off x="0" y="0"/>
          <a:ext cx="0" cy="0"/>
          <a:chOff x="0" y="0"/>
          <a:chExt cx="0" cy="0"/>
        </a:xfrm>
      </p:grpSpPr>
      <p:sp>
        <p:nvSpPr>
          <p:cNvPr id="81" name="Google Shape;81;p1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2" name="Google Shape;82;p11"/>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100000"/>
              </a:lnSpc>
              <a:spcBef>
                <a:spcPts val="800"/>
              </a:spcBef>
              <a:spcAft>
                <a:spcPts val="0"/>
              </a:spcAft>
              <a:buSzPts val="1800"/>
              <a:buNone/>
              <a:defRPr sz="1800"/>
            </a:lvl1pPr>
            <a:lvl2pPr lvl="1" rtl="0" algn="ctr">
              <a:lnSpc>
                <a:spcPct val="100000"/>
              </a:lnSpc>
              <a:spcBef>
                <a:spcPts val="800"/>
              </a:spcBef>
              <a:spcAft>
                <a:spcPts val="0"/>
              </a:spcAft>
              <a:buSzPts val="1500"/>
              <a:buNone/>
              <a:defRPr sz="1500"/>
            </a:lvl2pPr>
            <a:lvl3pPr lvl="2" rtl="0" algn="ctr">
              <a:lnSpc>
                <a:spcPct val="100000"/>
              </a:lnSpc>
              <a:spcBef>
                <a:spcPts val="800"/>
              </a:spcBef>
              <a:spcAft>
                <a:spcPts val="0"/>
              </a:spcAft>
              <a:buSzPts val="1400"/>
              <a:buNone/>
              <a:defRPr sz="1400"/>
            </a:lvl3pPr>
            <a:lvl4pPr lvl="3" rtl="0" algn="ctr">
              <a:lnSpc>
                <a:spcPct val="100000"/>
              </a:lnSpc>
              <a:spcBef>
                <a:spcPts val="800"/>
              </a:spcBef>
              <a:spcAft>
                <a:spcPts val="0"/>
              </a:spcAft>
              <a:buSzPts val="1200"/>
              <a:buNone/>
              <a:defRPr sz="1200"/>
            </a:lvl4pPr>
            <a:lvl5pPr lvl="4" rtl="0" algn="ctr">
              <a:lnSpc>
                <a:spcPct val="100000"/>
              </a:lnSpc>
              <a:spcBef>
                <a:spcPts val="800"/>
              </a:spcBef>
              <a:spcAft>
                <a:spcPts val="0"/>
              </a:spcAft>
              <a:buSzPts val="1200"/>
              <a:buNone/>
              <a:defRPr sz="1200"/>
            </a:lvl5pPr>
            <a:lvl6pPr lvl="5" rtl="0" algn="ctr">
              <a:lnSpc>
                <a:spcPct val="90000"/>
              </a:lnSpc>
              <a:spcBef>
                <a:spcPts val="8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83" name="Google Shape;83;p11"/>
          <p:cNvSpPr txBox="1"/>
          <p:nvPr>
            <p:ph idx="10" type="dt"/>
          </p:nvPr>
        </p:nvSpPr>
        <p:spPr>
          <a:xfrm>
            <a:off x="628650" y="4767263"/>
            <a:ext cx="1019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4" name="Google Shape;84;p11"/>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11"/>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LOGO">
  <p:cSld name="1_TITLE and LOGO">
    <p:spTree>
      <p:nvGrpSpPr>
        <p:cNvPr id="86" name="Shape 86"/>
        <p:cNvGrpSpPr/>
        <p:nvPr/>
      </p:nvGrpSpPr>
      <p:grpSpPr>
        <a:xfrm>
          <a:off x="0" y="0"/>
          <a:ext cx="0" cy="0"/>
          <a:chOff x="0" y="0"/>
          <a:chExt cx="0" cy="0"/>
        </a:xfrm>
      </p:grpSpPr>
      <p:cxnSp>
        <p:nvCxnSpPr>
          <p:cNvPr id="87" name="Google Shape;87;p12"/>
          <p:cNvCxnSpPr/>
          <p:nvPr/>
        </p:nvCxnSpPr>
        <p:spPr>
          <a:xfrm>
            <a:off x="352425" y="342900"/>
            <a:ext cx="0" cy="387600"/>
          </a:xfrm>
          <a:prstGeom prst="straightConnector1">
            <a:avLst/>
          </a:prstGeom>
          <a:noFill/>
          <a:ln cap="flat" cmpd="sng" w="63500">
            <a:solidFill>
              <a:srgbClr val="0078C0"/>
            </a:solidFill>
            <a:prstDash val="solid"/>
            <a:miter lim="800000"/>
            <a:headEnd len="sm" w="sm" type="none"/>
            <a:tailEnd len="sm" w="sm" type="none"/>
          </a:ln>
        </p:spPr>
      </p:cxnSp>
      <p:sp>
        <p:nvSpPr>
          <p:cNvPr id="88" name="Google Shape;88;p12"/>
          <p:cNvSpPr txBox="1"/>
          <p:nvPr>
            <p:ph type="title"/>
          </p:nvPr>
        </p:nvSpPr>
        <p:spPr>
          <a:xfrm>
            <a:off x="438150" y="285705"/>
            <a:ext cx="2724300" cy="501900"/>
          </a:xfrm>
          <a:prstGeom prst="rect">
            <a:avLst/>
          </a:prstGeom>
          <a:noFill/>
          <a:ln>
            <a:noFill/>
          </a:ln>
        </p:spPr>
        <p:txBody>
          <a:bodyPr anchorCtr="0" anchor="t" bIns="17150" lIns="34300" spcFirstLastPara="1" rIns="34300" wrap="square" tIns="17150">
            <a:normAutofit/>
          </a:bodyPr>
          <a:lstStyle>
            <a:lvl1pPr lvl="0" marR="0" rtl="0" algn="l">
              <a:lnSpc>
                <a:spcPct val="90000"/>
              </a:lnSpc>
              <a:spcBef>
                <a:spcPts val="0"/>
              </a:spcBef>
              <a:spcAft>
                <a:spcPts val="0"/>
              </a:spcAft>
              <a:buClr>
                <a:schemeClr val="dk1"/>
              </a:buClr>
              <a:buSzPts val="1700"/>
              <a:buFont typeface="Calibri"/>
              <a:buNone/>
              <a:defRPr b="1" i="0" sz="1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89" name="Google Shape;89;p12"/>
          <p:cNvSpPr txBox="1"/>
          <p:nvPr>
            <p:ph idx="1" type="body"/>
          </p:nvPr>
        </p:nvSpPr>
        <p:spPr>
          <a:xfrm>
            <a:off x="352425" y="1200150"/>
            <a:ext cx="5934000" cy="1714500"/>
          </a:xfrm>
          <a:prstGeom prst="rect">
            <a:avLst/>
          </a:prstGeom>
          <a:noFill/>
          <a:ln>
            <a:noFill/>
          </a:ln>
        </p:spPr>
        <p:txBody>
          <a:bodyPr anchorCtr="0" anchor="t" bIns="17150" lIns="34300" spcFirstLastPara="1" rIns="34300" wrap="square" tIns="17150">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spTree>
      <p:nvGrpSpPr>
        <p:cNvPr id="90" name="Shape 90"/>
        <p:cNvGrpSpPr/>
        <p:nvPr/>
      </p:nvGrpSpPr>
      <p:grpSpPr>
        <a:xfrm>
          <a:off x="0" y="0"/>
          <a:ext cx="0" cy="0"/>
          <a:chOff x="0" y="0"/>
          <a:chExt cx="0" cy="0"/>
        </a:xfrm>
      </p:grpSpPr>
      <p:sp>
        <p:nvSpPr>
          <p:cNvPr id="91" name="Google Shape;91;p13"/>
          <p:cNvSpPr txBox="1"/>
          <p:nvPr>
            <p:ph type="title"/>
          </p:nvPr>
        </p:nvSpPr>
        <p:spPr>
          <a:xfrm>
            <a:off x="722313" y="3305175"/>
            <a:ext cx="7772400" cy="1021500"/>
          </a:xfrm>
          <a:prstGeom prst="rect">
            <a:avLst/>
          </a:prstGeom>
          <a:noFill/>
          <a:ln>
            <a:noFill/>
          </a:ln>
        </p:spPr>
        <p:txBody>
          <a:bodyPr anchorCtr="0" anchor="t" bIns="34275" lIns="68575" spcFirstLastPara="1" rIns="68575" wrap="square" tIns="34275">
            <a:normAutofit/>
          </a:bodyPr>
          <a:lstStyle>
            <a:lvl1pPr lvl="0" rtl="0" algn="l">
              <a:spcBef>
                <a:spcPts val="0"/>
              </a:spcBef>
              <a:spcAft>
                <a:spcPts val="0"/>
              </a:spcAft>
              <a:buClr>
                <a:srgbClr val="0E1529"/>
              </a:buClr>
              <a:buSzPts val="3000"/>
              <a:buFont typeface="Twentieth Century"/>
              <a:buNone/>
              <a:defRPr b="1" sz="300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13"/>
          <p:cNvSpPr txBox="1"/>
          <p:nvPr>
            <p:ph idx="1" type="body"/>
          </p:nvPr>
        </p:nvSpPr>
        <p:spPr>
          <a:xfrm>
            <a:off x="722313" y="2180035"/>
            <a:ext cx="7772400" cy="1125300"/>
          </a:xfrm>
          <a:prstGeom prst="rect">
            <a:avLst/>
          </a:prstGeom>
          <a:noFill/>
          <a:ln>
            <a:noFill/>
          </a:ln>
        </p:spPr>
        <p:txBody>
          <a:bodyPr anchorCtr="0" anchor="b" bIns="34275" lIns="68575" spcFirstLastPara="1" rIns="68575" wrap="square" tIns="34275">
            <a:normAutofit/>
          </a:bodyPr>
          <a:lstStyle>
            <a:lvl1pPr indent="-228600" lvl="0" marL="457200" rtl="0" algn="l">
              <a:spcBef>
                <a:spcPts val="300"/>
              </a:spcBef>
              <a:spcAft>
                <a:spcPts val="0"/>
              </a:spcAft>
              <a:buSzPts val="1500"/>
              <a:buNone/>
              <a:defRPr sz="1500">
                <a:solidFill>
                  <a:srgbClr val="3366FF"/>
                </a:solidFill>
              </a:defRPr>
            </a:lvl1pPr>
            <a:lvl2pPr indent="-228600" lvl="1" marL="914400" rtl="0" algn="l">
              <a:spcBef>
                <a:spcPts val="800"/>
              </a:spcBef>
              <a:spcAft>
                <a:spcPts val="0"/>
              </a:spcAft>
              <a:buSzPts val="1400"/>
              <a:buNone/>
              <a:defRPr sz="1400">
                <a:solidFill>
                  <a:srgbClr val="8F97C0"/>
                </a:solidFill>
              </a:defRPr>
            </a:lvl2pPr>
            <a:lvl3pPr indent="-228600" lvl="2" marL="1371600" rtl="0" algn="l">
              <a:spcBef>
                <a:spcPts val="800"/>
              </a:spcBef>
              <a:spcAft>
                <a:spcPts val="0"/>
              </a:spcAft>
              <a:buSzPts val="1200"/>
              <a:buNone/>
              <a:defRPr sz="1200">
                <a:solidFill>
                  <a:srgbClr val="8F97C0"/>
                </a:solidFill>
              </a:defRPr>
            </a:lvl3pPr>
            <a:lvl4pPr indent="-228600" lvl="3" marL="1828800" rtl="0" algn="l">
              <a:spcBef>
                <a:spcPts val="800"/>
              </a:spcBef>
              <a:spcAft>
                <a:spcPts val="0"/>
              </a:spcAft>
              <a:buClr>
                <a:srgbClr val="8F97C0"/>
              </a:buClr>
              <a:buSzPts val="1100"/>
              <a:buNone/>
              <a:defRPr sz="1100">
                <a:solidFill>
                  <a:srgbClr val="8F97C0"/>
                </a:solidFill>
              </a:defRPr>
            </a:lvl4pPr>
            <a:lvl5pPr indent="-228600" lvl="4" marL="2286000" rtl="0" algn="l">
              <a:spcBef>
                <a:spcPts val="800"/>
              </a:spcBef>
              <a:spcAft>
                <a:spcPts val="0"/>
              </a:spcAft>
              <a:buClr>
                <a:srgbClr val="8F97C0"/>
              </a:buClr>
              <a:buSzPts val="1100"/>
              <a:buNone/>
              <a:defRPr sz="1100">
                <a:solidFill>
                  <a:srgbClr val="8F97C0"/>
                </a:solidFill>
              </a:defRPr>
            </a:lvl5pPr>
            <a:lvl6pPr indent="-228600" lvl="5" marL="2743200" rtl="0" algn="l">
              <a:spcBef>
                <a:spcPts val="800"/>
              </a:spcBef>
              <a:spcAft>
                <a:spcPts val="0"/>
              </a:spcAft>
              <a:buClr>
                <a:srgbClr val="8F97C0"/>
              </a:buClr>
              <a:buSzPts val="1100"/>
              <a:buNone/>
              <a:defRPr sz="1100">
                <a:solidFill>
                  <a:srgbClr val="8F97C0"/>
                </a:solidFill>
              </a:defRPr>
            </a:lvl6pPr>
            <a:lvl7pPr indent="-228600" lvl="6" marL="3200400" rtl="0" algn="l">
              <a:spcBef>
                <a:spcPts val="200"/>
              </a:spcBef>
              <a:spcAft>
                <a:spcPts val="0"/>
              </a:spcAft>
              <a:buClr>
                <a:srgbClr val="8F97C0"/>
              </a:buClr>
              <a:buSzPts val="1100"/>
              <a:buNone/>
              <a:defRPr sz="1100">
                <a:solidFill>
                  <a:srgbClr val="8F97C0"/>
                </a:solidFill>
              </a:defRPr>
            </a:lvl7pPr>
            <a:lvl8pPr indent="-228600" lvl="7" marL="3657600" rtl="0" algn="l">
              <a:spcBef>
                <a:spcPts val="200"/>
              </a:spcBef>
              <a:spcAft>
                <a:spcPts val="0"/>
              </a:spcAft>
              <a:buClr>
                <a:srgbClr val="8F97C0"/>
              </a:buClr>
              <a:buSzPts val="1100"/>
              <a:buNone/>
              <a:defRPr sz="1100">
                <a:solidFill>
                  <a:srgbClr val="8F97C0"/>
                </a:solidFill>
              </a:defRPr>
            </a:lvl8pPr>
            <a:lvl9pPr indent="-228600" lvl="8" marL="4114800" rtl="0" algn="l">
              <a:spcBef>
                <a:spcPts val="200"/>
              </a:spcBef>
              <a:spcAft>
                <a:spcPts val="0"/>
              </a:spcAft>
              <a:buClr>
                <a:srgbClr val="8F97C0"/>
              </a:buClr>
              <a:buSzPts val="1100"/>
              <a:buNone/>
              <a:defRPr sz="1100">
                <a:solidFill>
                  <a:srgbClr val="8F97C0"/>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93" name="Shape 93"/>
        <p:cNvGrpSpPr/>
        <p:nvPr/>
      </p:nvGrpSpPr>
      <p:grpSpPr>
        <a:xfrm>
          <a:off x="0" y="0"/>
          <a:ext cx="0" cy="0"/>
          <a:chOff x="0" y="0"/>
          <a:chExt cx="0" cy="0"/>
        </a:xfrm>
      </p:grpSpPr>
      <p:sp>
        <p:nvSpPr>
          <p:cNvPr id="94" name="Google Shape;94;p14"/>
          <p:cNvSpPr txBox="1"/>
          <p:nvPr>
            <p:ph idx="12" type="sldNum"/>
          </p:nvPr>
        </p:nvSpPr>
        <p:spPr>
          <a:xfrm>
            <a:off x="8084127" y="4720424"/>
            <a:ext cx="5409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1100">
                <a:solidFill>
                  <a:schemeClr val="dk1"/>
                </a:solidFill>
                <a:latin typeface="Twentieth Century"/>
                <a:ea typeface="Twentieth Century"/>
                <a:cs typeface="Twentieth Century"/>
                <a:sym typeface="Twentieth Century"/>
              </a:defRPr>
            </a:lvl1pPr>
            <a:lvl2pPr indent="0" lvl="1" marL="0" rtl="0" algn="ctr">
              <a:spcBef>
                <a:spcPts val="0"/>
              </a:spcBef>
              <a:buNone/>
              <a:defRPr sz="1100">
                <a:solidFill>
                  <a:schemeClr val="dk1"/>
                </a:solidFill>
                <a:latin typeface="Twentieth Century"/>
                <a:ea typeface="Twentieth Century"/>
                <a:cs typeface="Twentieth Century"/>
                <a:sym typeface="Twentieth Century"/>
              </a:defRPr>
            </a:lvl2pPr>
            <a:lvl3pPr indent="0" lvl="2" marL="0" rtl="0" algn="ctr">
              <a:spcBef>
                <a:spcPts val="0"/>
              </a:spcBef>
              <a:buNone/>
              <a:defRPr sz="1100">
                <a:solidFill>
                  <a:schemeClr val="dk1"/>
                </a:solidFill>
                <a:latin typeface="Twentieth Century"/>
                <a:ea typeface="Twentieth Century"/>
                <a:cs typeface="Twentieth Century"/>
                <a:sym typeface="Twentieth Century"/>
              </a:defRPr>
            </a:lvl3pPr>
            <a:lvl4pPr indent="0" lvl="3" marL="0" rtl="0" algn="ctr">
              <a:spcBef>
                <a:spcPts val="0"/>
              </a:spcBef>
              <a:buNone/>
              <a:defRPr sz="1100">
                <a:solidFill>
                  <a:schemeClr val="dk1"/>
                </a:solidFill>
                <a:latin typeface="Twentieth Century"/>
                <a:ea typeface="Twentieth Century"/>
                <a:cs typeface="Twentieth Century"/>
                <a:sym typeface="Twentieth Century"/>
              </a:defRPr>
            </a:lvl4pPr>
            <a:lvl5pPr indent="0" lvl="4" marL="0" rtl="0" algn="ctr">
              <a:spcBef>
                <a:spcPts val="0"/>
              </a:spcBef>
              <a:buNone/>
              <a:defRPr sz="1100">
                <a:solidFill>
                  <a:schemeClr val="dk1"/>
                </a:solidFill>
                <a:latin typeface="Twentieth Century"/>
                <a:ea typeface="Twentieth Century"/>
                <a:cs typeface="Twentieth Century"/>
                <a:sym typeface="Twentieth Century"/>
              </a:defRPr>
            </a:lvl5pPr>
            <a:lvl6pPr indent="0" lvl="5" marL="0" rtl="0" algn="ctr">
              <a:spcBef>
                <a:spcPts val="0"/>
              </a:spcBef>
              <a:buNone/>
              <a:defRPr sz="1100">
                <a:solidFill>
                  <a:schemeClr val="dk1"/>
                </a:solidFill>
                <a:latin typeface="Twentieth Century"/>
                <a:ea typeface="Twentieth Century"/>
                <a:cs typeface="Twentieth Century"/>
                <a:sym typeface="Twentieth Century"/>
              </a:defRPr>
            </a:lvl6pPr>
            <a:lvl7pPr indent="0" lvl="6" marL="0" rtl="0" algn="ctr">
              <a:spcBef>
                <a:spcPts val="0"/>
              </a:spcBef>
              <a:buNone/>
              <a:defRPr sz="1100">
                <a:solidFill>
                  <a:schemeClr val="dk1"/>
                </a:solidFill>
                <a:latin typeface="Twentieth Century"/>
                <a:ea typeface="Twentieth Century"/>
                <a:cs typeface="Twentieth Century"/>
                <a:sym typeface="Twentieth Century"/>
              </a:defRPr>
            </a:lvl7pPr>
            <a:lvl8pPr indent="0" lvl="7" marL="0" rtl="0" algn="ctr">
              <a:spcBef>
                <a:spcPts val="0"/>
              </a:spcBef>
              <a:buNone/>
              <a:defRPr sz="1100">
                <a:solidFill>
                  <a:schemeClr val="dk1"/>
                </a:solidFill>
                <a:latin typeface="Twentieth Century"/>
                <a:ea typeface="Twentieth Century"/>
                <a:cs typeface="Twentieth Century"/>
                <a:sym typeface="Twentieth Century"/>
              </a:defRPr>
            </a:lvl8pPr>
            <a:lvl9pPr indent="0" lvl="8" marL="0" rtl="0" algn="ctr">
              <a:spcBef>
                <a:spcPts val="0"/>
              </a:spcBef>
              <a:buNone/>
              <a:defRPr sz="1100">
                <a:solidFill>
                  <a:schemeClr val="dk1"/>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
              <a:t>‹#›</a:t>
            </a:fld>
            <a:endParaRPr/>
          </a:p>
        </p:txBody>
      </p:sp>
      <p:sp>
        <p:nvSpPr>
          <p:cNvPr id="95" name="Google Shape;95;p14"/>
          <p:cNvSpPr txBox="1"/>
          <p:nvPr>
            <p:ph idx="11" type="ftr"/>
          </p:nvPr>
        </p:nvSpPr>
        <p:spPr>
          <a:xfrm>
            <a:off x="4160520" y="4719828"/>
            <a:ext cx="39411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solidFill>
                  <a:schemeClr val="dk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14"/>
          <p:cNvSpPr txBox="1"/>
          <p:nvPr>
            <p:ph type="title"/>
          </p:nvPr>
        </p:nvSpPr>
        <p:spPr>
          <a:xfrm>
            <a:off x="1000529" y="243793"/>
            <a:ext cx="6987000" cy="6864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15"/>
          <p:cNvSpPr txBox="1"/>
          <p:nvPr>
            <p:ph idx="10" type="dt"/>
          </p:nvPr>
        </p:nvSpPr>
        <p:spPr>
          <a:xfrm>
            <a:off x="457200" y="4767263"/>
            <a:ext cx="21336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99" name="Google Shape;99;p15"/>
          <p:cNvSpPr txBox="1"/>
          <p:nvPr>
            <p:ph idx="11" type="ftr"/>
          </p:nvPr>
        </p:nvSpPr>
        <p:spPr>
          <a:xfrm>
            <a:off x="3124200" y="4767263"/>
            <a:ext cx="28956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100" name="Google Shape;100;p15"/>
          <p:cNvSpPr txBox="1"/>
          <p:nvPr>
            <p:ph idx="12" type="sldNum"/>
          </p:nvPr>
        </p:nvSpPr>
        <p:spPr>
          <a:xfrm>
            <a:off x="6553200" y="4767263"/>
            <a:ext cx="21336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indent="0" lvl="1"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1">
  <p:cSld name="2_Title and Content_1">
    <p:spTree>
      <p:nvGrpSpPr>
        <p:cNvPr id="101" name="Shape 101"/>
        <p:cNvGrpSpPr/>
        <p:nvPr/>
      </p:nvGrpSpPr>
      <p:grpSpPr>
        <a:xfrm>
          <a:off x="0" y="0"/>
          <a:ext cx="0" cy="0"/>
          <a:chOff x="0" y="0"/>
          <a:chExt cx="0" cy="0"/>
        </a:xfrm>
      </p:grpSpPr>
      <p:sp>
        <p:nvSpPr>
          <p:cNvPr id="102" name="Google Shape;102;p16"/>
          <p:cNvSpPr txBox="1"/>
          <p:nvPr>
            <p:ph type="title"/>
          </p:nvPr>
        </p:nvSpPr>
        <p:spPr>
          <a:xfrm>
            <a:off x="365298" y="263111"/>
            <a:ext cx="6987000" cy="6864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3" name="Shape 103"/>
        <p:cNvGrpSpPr/>
        <p:nvPr/>
      </p:nvGrpSpPr>
      <p:grpSpPr>
        <a:xfrm>
          <a:off x="0" y="0"/>
          <a:ext cx="0" cy="0"/>
          <a:chOff x="0" y="0"/>
          <a:chExt cx="0" cy="0"/>
        </a:xfrm>
      </p:grpSpPr>
      <p:sp>
        <p:nvSpPr>
          <p:cNvPr id="104" name="Google Shape;104;p17"/>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5" name="Google Shape;105;p17"/>
          <p:cNvSpPr txBox="1"/>
          <p:nvPr>
            <p:ph idx="1" type="body"/>
          </p:nvPr>
        </p:nvSpPr>
        <p:spPr>
          <a:xfrm>
            <a:off x="311700" y="1152475"/>
            <a:ext cx="3999900" cy="34164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sz="1100"/>
            </a:lvl1pPr>
            <a:lvl2pPr indent="-285750" lvl="1" marL="914400" rtl="0">
              <a:spcBef>
                <a:spcPts val="800"/>
              </a:spcBef>
              <a:spcAft>
                <a:spcPts val="0"/>
              </a:spcAft>
              <a:buSzPts val="900"/>
              <a:buChar char="•"/>
              <a:defRPr sz="900"/>
            </a:lvl2pPr>
            <a:lvl3pPr indent="-285750" lvl="2" marL="1371600" rtl="0">
              <a:spcBef>
                <a:spcPts val="800"/>
              </a:spcBef>
              <a:spcAft>
                <a:spcPts val="0"/>
              </a:spcAft>
              <a:buSzPts val="900"/>
              <a:buChar char="•"/>
              <a:defRPr sz="900"/>
            </a:lvl3pPr>
            <a:lvl4pPr indent="-285750" lvl="3" marL="1828800" rtl="0">
              <a:spcBef>
                <a:spcPts val="800"/>
              </a:spcBef>
              <a:spcAft>
                <a:spcPts val="0"/>
              </a:spcAft>
              <a:buSzPts val="900"/>
              <a:buChar char="•"/>
              <a:defRPr sz="900"/>
            </a:lvl4pPr>
            <a:lvl5pPr indent="-285750" lvl="4" marL="2286000" rtl="0">
              <a:spcBef>
                <a:spcPts val="800"/>
              </a:spcBef>
              <a:spcAft>
                <a:spcPts val="0"/>
              </a:spcAft>
              <a:buSzPts val="900"/>
              <a:buChar char="•"/>
              <a:defRPr sz="900"/>
            </a:lvl5pPr>
            <a:lvl6pPr indent="-285750" lvl="5" marL="2743200" rtl="0">
              <a:spcBef>
                <a:spcPts val="800"/>
              </a:spcBef>
              <a:spcAft>
                <a:spcPts val="0"/>
              </a:spcAft>
              <a:buSzPts val="900"/>
              <a:buChar char="•"/>
              <a:defRPr sz="900"/>
            </a:lvl6pPr>
            <a:lvl7pPr indent="-285750" lvl="6" marL="3200400" rtl="0">
              <a:spcBef>
                <a:spcPts val="400"/>
              </a:spcBef>
              <a:spcAft>
                <a:spcPts val="0"/>
              </a:spcAft>
              <a:buSzPts val="900"/>
              <a:buChar char="•"/>
              <a:defRPr sz="900"/>
            </a:lvl7pPr>
            <a:lvl8pPr indent="-285750" lvl="7" marL="3657600" rtl="0">
              <a:spcBef>
                <a:spcPts val="400"/>
              </a:spcBef>
              <a:spcAft>
                <a:spcPts val="0"/>
              </a:spcAft>
              <a:buSzPts val="900"/>
              <a:buChar char="•"/>
              <a:defRPr sz="900"/>
            </a:lvl8pPr>
            <a:lvl9pPr indent="-285750" lvl="8" marL="4114800" rtl="0">
              <a:spcBef>
                <a:spcPts val="400"/>
              </a:spcBef>
              <a:spcAft>
                <a:spcPts val="0"/>
              </a:spcAft>
              <a:buSzPts val="900"/>
              <a:buChar char="•"/>
              <a:defRPr sz="900"/>
            </a:lvl9pPr>
          </a:lstStyle>
          <a:p/>
        </p:txBody>
      </p:sp>
      <p:sp>
        <p:nvSpPr>
          <p:cNvPr id="106" name="Google Shape;106;p17"/>
          <p:cNvSpPr txBox="1"/>
          <p:nvPr>
            <p:ph idx="2" type="body"/>
          </p:nvPr>
        </p:nvSpPr>
        <p:spPr>
          <a:xfrm>
            <a:off x="4832400" y="1152475"/>
            <a:ext cx="3999900" cy="34164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sz="1100"/>
            </a:lvl1pPr>
            <a:lvl2pPr indent="-285750" lvl="1" marL="914400" rtl="0">
              <a:spcBef>
                <a:spcPts val="800"/>
              </a:spcBef>
              <a:spcAft>
                <a:spcPts val="0"/>
              </a:spcAft>
              <a:buSzPts val="900"/>
              <a:buChar char="•"/>
              <a:defRPr sz="900"/>
            </a:lvl2pPr>
            <a:lvl3pPr indent="-285750" lvl="2" marL="1371600" rtl="0">
              <a:spcBef>
                <a:spcPts val="800"/>
              </a:spcBef>
              <a:spcAft>
                <a:spcPts val="0"/>
              </a:spcAft>
              <a:buSzPts val="900"/>
              <a:buChar char="•"/>
              <a:defRPr sz="900"/>
            </a:lvl3pPr>
            <a:lvl4pPr indent="-285750" lvl="3" marL="1828800" rtl="0">
              <a:spcBef>
                <a:spcPts val="800"/>
              </a:spcBef>
              <a:spcAft>
                <a:spcPts val="0"/>
              </a:spcAft>
              <a:buSzPts val="900"/>
              <a:buChar char="•"/>
              <a:defRPr sz="900"/>
            </a:lvl4pPr>
            <a:lvl5pPr indent="-285750" lvl="4" marL="2286000" rtl="0">
              <a:spcBef>
                <a:spcPts val="800"/>
              </a:spcBef>
              <a:spcAft>
                <a:spcPts val="0"/>
              </a:spcAft>
              <a:buSzPts val="900"/>
              <a:buChar char="•"/>
              <a:defRPr sz="900"/>
            </a:lvl5pPr>
            <a:lvl6pPr indent="-285750" lvl="5" marL="2743200" rtl="0">
              <a:spcBef>
                <a:spcPts val="800"/>
              </a:spcBef>
              <a:spcAft>
                <a:spcPts val="0"/>
              </a:spcAft>
              <a:buSzPts val="900"/>
              <a:buChar char="•"/>
              <a:defRPr sz="900"/>
            </a:lvl6pPr>
            <a:lvl7pPr indent="-285750" lvl="6" marL="3200400" rtl="0">
              <a:spcBef>
                <a:spcPts val="400"/>
              </a:spcBef>
              <a:spcAft>
                <a:spcPts val="0"/>
              </a:spcAft>
              <a:buSzPts val="900"/>
              <a:buChar char="•"/>
              <a:defRPr sz="900"/>
            </a:lvl7pPr>
            <a:lvl8pPr indent="-285750" lvl="7" marL="3657600" rtl="0">
              <a:spcBef>
                <a:spcPts val="400"/>
              </a:spcBef>
              <a:spcAft>
                <a:spcPts val="0"/>
              </a:spcAft>
              <a:buSzPts val="900"/>
              <a:buChar char="•"/>
              <a:defRPr sz="900"/>
            </a:lvl8pPr>
            <a:lvl9pPr indent="-285750" lvl="8" marL="4114800" rtl="0">
              <a:spcBef>
                <a:spcPts val="400"/>
              </a:spcBef>
              <a:spcAft>
                <a:spcPts val="0"/>
              </a:spcAft>
              <a:buSzPts val="900"/>
              <a:buChar char="•"/>
              <a:defRPr sz="900"/>
            </a:lvl9pPr>
          </a:lstStyle>
          <a:p/>
        </p:txBody>
      </p:sp>
      <p:sp>
        <p:nvSpPr>
          <p:cNvPr id="107" name="Google Shape;107;p1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108" name="Shape 10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09" name="Shape 10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0" name="Shape 110"/>
        <p:cNvGrpSpPr/>
        <p:nvPr/>
      </p:nvGrpSpPr>
      <p:grpSpPr>
        <a:xfrm>
          <a:off x="0" y="0"/>
          <a:ext cx="0" cy="0"/>
          <a:chOff x="0" y="0"/>
          <a:chExt cx="0" cy="0"/>
        </a:xfrm>
      </p:grpSpPr>
      <p:sp>
        <p:nvSpPr>
          <p:cNvPr id="111" name="Google Shape;111;p20"/>
          <p:cNvSpPr txBox="1"/>
          <p:nvPr>
            <p:ph type="title"/>
          </p:nvPr>
        </p:nvSpPr>
        <p:spPr>
          <a:xfrm>
            <a:off x="364604" y="263111"/>
            <a:ext cx="6987000" cy="6864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2" name="Google Shape;112;p20"/>
          <p:cNvSpPr txBox="1"/>
          <p:nvPr>
            <p:ph idx="1" type="body"/>
          </p:nvPr>
        </p:nvSpPr>
        <p:spPr>
          <a:xfrm>
            <a:off x="364604" y="1200150"/>
            <a:ext cx="4038600" cy="3522900"/>
          </a:xfrm>
          <a:prstGeom prst="rect">
            <a:avLst/>
          </a:prstGeom>
          <a:noFill/>
          <a:ln>
            <a:noFill/>
          </a:ln>
        </p:spPr>
        <p:txBody>
          <a:bodyPr anchorCtr="0" anchor="t" bIns="34275" lIns="68575" spcFirstLastPara="1" rIns="68575" wrap="square" tIns="34275">
            <a:normAutofit/>
          </a:bodyPr>
          <a:lstStyle>
            <a:lvl1pPr indent="-361950" lvl="0" marL="457200" rtl="0" algn="l">
              <a:spcBef>
                <a:spcPts val="400"/>
              </a:spcBef>
              <a:spcAft>
                <a:spcPts val="0"/>
              </a:spcAft>
              <a:buSzPts val="2100"/>
              <a:buChar char="•"/>
              <a:defRPr sz="2100"/>
            </a:lvl1pPr>
            <a:lvl2pPr indent="-342900" lvl="1" marL="914400" rtl="0" algn="l">
              <a:spcBef>
                <a:spcPts val="800"/>
              </a:spcBef>
              <a:spcAft>
                <a:spcPts val="0"/>
              </a:spcAft>
              <a:buSzPts val="1800"/>
              <a:buChar char="•"/>
              <a:defRPr sz="1800"/>
            </a:lvl2pPr>
            <a:lvl3pPr indent="-323850" lvl="2" marL="1371600" rtl="0" algn="l">
              <a:spcBef>
                <a:spcPts val="800"/>
              </a:spcBef>
              <a:spcAft>
                <a:spcPts val="0"/>
              </a:spcAft>
              <a:buSzPts val="1500"/>
              <a:buChar char="•"/>
              <a:defRPr sz="1500"/>
            </a:lvl3pPr>
            <a:lvl4pPr indent="-317500" lvl="3" marL="1828800" rtl="0" algn="l">
              <a:spcBef>
                <a:spcPts val="800"/>
              </a:spcBef>
              <a:spcAft>
                <a:spcPts val="0"/>
              </a:spcAft>
              <a:buClr>
                <a:schemeClr val="dk2"/>
              </a:buClr>
              <a:buSzPts val="1400"/>
              <a:buChar char="•"/>
              <a:defRPr sz="1400"/>
            </a:lvl4pPr>
            <a:lvl5pPr indent="-317500" lvl="4" marL="2286000" rtl="0" algn="l">
              <a:spcBef>
                <a:spcPts val="800"/>
              </a:spcBef>
              <a:spcAft>
                <a:spcPts val="0"/>
              </a:spcAft>
              <a:buClr>
                <a:schemeClr val="dk2"/>
              </a:buClr>
              <a:buSzPts val="1400"/>
              <a:buChar char="•"/>
              <a:defRPr sz="1400"/>
            </a:lvl5pPr>
            <a:lvl6pPr indent="-317500" lvl="5" marL="2743200" rtl="0" algn="l">
              <a:spcBef>
                <a:spcPts val="8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113" name="Google Shape;113;p20"/>
          <p:cNvSpPr txBox="1"/>
          <p:nvPr>
            <p:ph idx="2" type="body"/>
          </p:nvPr>
        </p:nvSpPr>
        <p:spPr>
          <a:xfrm>
            <a:off x="4555604" y="1200150"/>
            <a:ext cx="4038600" cy="3522900"/>
          </a:xfrm>
          <a:prstGeom prst="rect">
            <a:avLst/>
          </a:prstGeom>
          <a:noFill/>
          <a:ln>
            <a:noFill/>
          </a:ln>
        </p:spPr>
        <p:txBody>
          <a:bodyPr anchorCtr="0" anchor="t" bIns="34275" lIns="68575" spcFirstLastPara="1" rIns="68575" wrap="square" tIns="34275">
            <a:normAutofit/>
          </a:bodyPr>
          <a:lstStyle>
            <a:lvl1pPr indent="-361950" lvl="0" marL="457200" rtl="0" algn="l">
              <a:spcBef>
                <a:spcPts val="400"/>
              </a:spcBef>
              <a:spcAft>
                <a:spcPts val="0"/>
              </a:spcAft>
              <a:buSzPts val="2100"/>
              <a:buChar char="•"/>
              <a:defRPr sz="2100"/>
            </a:lvl1pPr>
            <a:lvl2pPr indent="-342900" lvl="1" marL="914400" rtl="0" algn="l">
              <a:spcBef>
                <a:spcPts val="800"/>
              </a:spcBef>
              <a:spcAft>
                <a:spcPts val="0"/>
              </a:spcAft>
              <a:buSzPts val="1800"/>
              <a:buChar char="•"/>
              <a:defRPr sz="1800"/>
            </a:lvl2pPr>
            <a:lvl3pPr indent="-323850" lvl="2" marL="1371600" rtl="0" algn="l">
              <a:spcBef>
                <a:spcPts val="800"/>
              </a:spcBef>
              <a:spcAft>
                <a:spcPts val="0"/>
              </a:spcAft>
              <a:buSzPts val="1500"/>
              <a:buChar char="•"/>
              <a:defRPr sz="1500"/>
            </a:lvl3pPr>
            <a:lvl4pPr indent="-317500" lvl="3" marL="1828800" rtl="0" algn="l">
              <a:spcBef>
                <a:spcPts val="800"/>
              </a:spcBef>
              <a:spcAft>
                <a:spcPts val="0"/>
              </a:spcAft>
              <a:buClr>
                <a:schemeClr val="dk2"/>
              </a:buClr>
              <a:buSzPts val="1400"/>
              <a:buChar char="•"/>
              <a:defRPr sz="1400"/>
            </a:lvl4pPr>
            <a:lvl5pPr indent="-317500" lvl="4" marL="2286000" rtl="0" algn="l">
              <a:spcBef>
                <a:spcPts val="800"/>
              </a:spcBef>
              <a:spcAft>
                <a:spcPts val="0"/>
              </a:spcAft>
              <a:buClr>
                <a:schemeClr val="dk2"/>
              </a:buClr>
              <a:buSzPts val="1400"/>
              <a:buChar char="•"/>
              <a:defRPr sz="1400"/>
            </a:lvl5pPr>
            <a:lvl6pPr indent="-317500" lvl="5" marL="2743200" rtl="0" algn="l">
              <a:spcBef>
                <a:spcPts val="8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olid White)">
  <p:cSld name="Title and Content (Solid White)">
    <p:bg>
      <p:bgPr>
        <a:solidFill>
          <a:schemeClr val="lt1"/>
        </a:solidFill>
      </p:bgPr>
    </p:bg>
    <p:spTree>
      <p:nvGrpSpPr>
        <p:cNvPr id="20" name="Shape 20"/>
        <p:cNvGrpSpPr/>
        <p:nvPr/>
      </p:nvGrpSpPr>
      <p:grpSpPr>
        <a:xfrm>
          <a:off x="0" y="0"/>
          <a:ext cx="0" cy="0"/>
          <a:chOff x="0" y="0"/>
          <a:chExt cx="0" cy="0"/>
        </a:xfrm>
      </p:grpSpPr>
      <p:sp>
        <p:nvSpPr>
          <p:cNvPr id="21" name="Google Shape;21;p3"/>
          <p:cNvSpPr txBox="1"/>
          <p:nvPr>
            <p:ph type="title"/>
          </p:nvPr>
        </p:nvSpPr>
        <p:spPr>
          <a:xfrm>
            <a:off x="628650" y="-1"/>
            <a:ext cx="7886700" cy="912000"/>
          </a:xfrm>
          <a:prstGeom prst="rect">
            <a:avLst/>
          </a:prstGeom>
          <a:noFill/>
          <a:ln>
            <a:noFill/>
          </a:ln>
        </p:spPr>
        <p:txBody>
          <a:bodyPr anchorCtr="0" anchor="ctr" bIns="34275" lIns="0" spcFirstLastPara="1" rIns="0" wrap="square" tIns="34275">
            <a:normAutofit/>
          </a:bodyPr>
          <a:lstStyle>
            <a:lvl1pPr lvl="0" algn="r">
              <a:lnSpc>
                <a:spcPct val="90000"/>
              </a:lnSpc>
              <a:spcBef>
                <a:spcPts val="0"/>
              </a:spcBef>
              <a:spcAft>
                <a:spcPts val="0"/>
              </a:spcAft>
              <a:buClr>
                <a:schemeClr val="dk1"/>
              </a:buClr>
              <a:buSzPts val="2000"/>
              <a:buFont typeface="Calibri"/>
              <a:buNone/>
              <a:defRPr sz="20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 name="Google Shape;22;p3"/>
          <p:cNvSpPr txBox="1"/>
          <p:nvPr>
            <p:ph idx="1" type="body"/>
          </p:nvPr>
        </p:nvSpPr>
        <p:spPr>
          <a:xfrm>
            <a:off x="628650" y="1024760"/>
            <a:ext cx="7886700" cy="3591300"/>
          </a:xfrm>
          <a:prstGeom prst="rect">
            <a:avLst/>
          </a:prstGeom>
          <a:noFill/>
          <a:ln>
            <a:noFill/>
          </a:ln>
        </p:spPr>
        <p:txBody>
          <a:bodyPr anchorCtr="0" anchor="t" bIns="34275" lIns="68575" spcFirstLastPara="1" rIns="68575" wrap="square" tIns="34275">
            <a:normAutofit/>
          </a:bodyPr>
          <a:lstStyle>
            <a:lvl1pPr indent="-349250" lvl="0" marL="457200" algn="l">
              <a:lnSpc>
                <a:spcPct val="100000"/>
              </a:lnSpc>
              <a:spcBef>
                <a:spcPts val="800"/>
              </a:spcBef>
              <a:spcAft>
                <a:spcPts val="0"/>
              </a:spcAft>
              <a:buSzPts val="1900"/>
              <a:buChar char="•"/>
              <a:defRPr>
                <a:solidFill>
                  <a:schemeClr val="dk2"/>
                </a:solidFill>
              </a:defRPr>
            </a:lvl1pPr>
            <a:lvl2pPr indent="-330200" lvl="1" marL="914400" algn="l">
              <a:lnSpc>
                <a:spcPct val="100000"/>
              </a:lnSpc>
              <a:spcBef>
                <a:spcPts val="800"/>
              </a:spcBef>
              <a:spcAft>
                <a:spcPts val="0"/>
              </a:spcAft>
              <a:buSzPts val="1600"/>
              <a:buChar char="•"/>
              <a:defRPr>
                <a:solidFill>
                  <a:schemeClr val="dk2"/>
                </a:solidFill>
              </a:defRPr>
            </a:lvl2pPr>
            <a:lvl3pPr indent="-311150" lvl="2" marL="1371600" algn="l">
              <a:lnSpc>
                <a:spcPct val="100000"/>
              </a:lnSpc>
              <a:spcBef>
                <a:spcPts val="800"/>
              </a:spcBef>
              <a:spcAft>
                <a:spcPts val="0"/>
              </a:spcAft>
              <a:buSzPts val="1300"/>
              <a:buChar char="•"/>
              <a:defRPr>
                <a:solidFill>
                  <a:schemeClr val="dk2"/>
                </a:solidFill>
              </a:defRPr>
            </a:lvl3pPr>
            <a:lvl4pPr indent="-311150" lvl="3" marL="1828800" algn="l">
              <a:lnSpc>
                <a:spcPct val="100000"/>
              </a:lnSpc>
              <a:spcBef>
                <a:spcPts val="800"/>
              </a:spcBef>
              <a:spcAft>
                <a:spcPts val="0"/>
              </a:spcAft>
              <a:buSzPts val="1300"/>
              <a:buChar char="•"/>
              <a:defRPr>
                <a:solidFill>
                  <a:schemeClr val="dk2"/>
                </a:solidFill>
              </a:defRPr>
            </a:lvl4pPr>
            <a:lvl5pPr indent="-311150" lvl="4" marL="2286000" algn="l">
              <a:lnSpc>
                <a:spcPct val="100000"/>
              </a:lnSpc>
              <a:spcBef>
                <a:spcPts val="800"/>
              </a:spcBef>
              <a:spcAft>
                <a:spcPts val="0"/>
              </a:spcAft>
              <a:buSzPts val="1300"/>
              <a:buChar char="•"/>
              <a:defRPr>
                <a:solidFill>
                  <a:schemeClr val="dk2"/>
                </a:solidFill>
              </a:defRPr>
            </a:lvl5pPr>
            <a:lvl6pPr indent="-317500" lvl="5" marL="2743200" algn="l">
              <a:lnSpc>
                <a:spcPct val="90000"/>
              </a:lnSpc>
              <a:spcBef>
                <a:spcPts val="8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 name="Google Shape;23;p3"/>
          <p:cNvSpPr txBox="1"/>
          <p:nvPr>
            <p:ph idx="10" type="dt"/>
          </p:nvPr>
        </p:nvSpPr>
        <p:spPr>
          <a:xfrm>
            <a:off x="628651" y="4767264"/>
            <a:ext cx="1018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 name="Google Shape;24;p3"/>
          <p:cNvSpPr txBox="1"/>
          <p:nvPr>
            <p:ph idx="11" type="ftr"/>
          </p:nvPr>
        </p:nvSpPr>
        <p:spPr>
          <a:xfrm>
            <a:off x="2476634" y="4767263"/>
            <a:ext cx="41907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7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 name="Google Shape;25;p3"/>
          <p:cNvSpPr txBox="1"/>
          <p:nvPr>
            <p:ph idx="12" type="sldNum"/>
          </p:nvPr>
        </p:nvSpPr>
        <p:spPr>
          <a:xfrm>
            <a:off x="7418350" y="4767264"/>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0" name="Shape 120"/>
        <p:cNvGrpSpPr/>
        <p:nvPr/>
      </p:nvGrpSpPr>
      <p:grpSpPr>
        <a:xfrm>
          <a:off x="0" y="0"/>
          <a:ext cx="0" cy="0"/>
          <a:chOff x="0" y="0"/>
          <a:chExt cx="0" cy="0"/>
        </a:xfrm>
      </p:grpSpPr>
      <p:sp>
        <p:nvSpPr>
          <p:cNvPr id="121" name="Google Shape;121;p22"/>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2" name="Google Shape;122;p22"/>
          <p:cNvSpPr txBox="1"/>
          <p:nvPr>
            <p:ph idx="1" type="subTitle"/>
          </p:nvPr>
        </p:nvSpPr>
        <p:spPr>
          <a:xfrm>
            <a:off x="1143000" y="2701529"/>
            <a:ext cx="6858000" cy="12417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1000"/>
              </a:spcBef>
              <a:spcAft>
                <a:spcPts val="0"/>
              </a:spcAft>
              <a:buSzPts val="2400"/>
              <a:buNone/>
              <a:defRPr sz="2400"/>
            </a:lvl1pPr>
            <a:lvl2pPr lvl="1" rtl="0" algn="ctr">
              <a:lnSpc>
                <a:spcPct val="100000"/>
              </a:lnSpc>
              <a:spcBef>
                <a:spcPts val="1000"/>
              </a:spcBef>
              <a:spcAft>
                <a:spcPts val="0"/>
              </a:spcAft>
              <a:buSzPts val="2000"/>
              <a:buNone/>
              <a:defRPr sz="2000"/>
            </a:lvl2pPr>
            <a:lvl3pPr lvl="2" rtl="0" algn="ctr">
              <a:lnSpc>
                <a:spcPct val="100000"/>
              </a:lnSpc>
              <a:spcBef>
                <a:spcPts val="1000"/>
              </a:spcBef>
              <a:spcAft>
                <a:spcPts val="0"/>
              </a:spcAft>
              <a:buSzPts val="1800"/>
              <a:buNone/>
              <a:defRPr sz="1800"/>
            </a:lvl3pPr>
            <a:lvl4pPr lvl="3" rtl="0" algn="ctr">
              <a:lnSpc>
                <a:spcPct val="100000"/>
              </a:lnSpc>
              <a:spcBef>
                <a:spcPts val="1000"/>
              </a:spcBef>
              <a:spcAft>
                <a:spcPts val="0"/>
              </a:spcAft>
              <a:buSzPts val="1600"/>
              <a:buNone/>
              <a:defRPr sz="1600"/>
            </a:lvl4pPr>
            <a:lvl5pPr lvl="4" rtl="0" algn="ctr">
              <a:lnSpc>
                <a:spcPct val="100000"/>
              </a:lnSpc>
              <a:spcBef>
                <a:spcPts val="1000"/>
              </a:spcBef>
              <a:spcAft>
                <a:spcPts val="0"/>
              </a:spcAft>
              <a:buSzPts val="1600"/>
              <a:buNone/>
              <a:defRPr sz="1600"/>
            </a:lvl5pPr>
            <a:lvl6pPr lvl="5" rtl="0" algn="ctr">
              <a:lnSpc>
                <a:spcPct val="90000"/>
              </a:lnSpc>
              <a:spcBef>
                <a:spcPts val="10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23" name="Google Shape;123;p22"/>
          <p:cNvSpPr txBox="1"/>
          <p:nvPr>
            <p:ph idx="10" type="dt"/>
          </p:nvPr>
        </p:nvSpPr>
        <p:spPr>
          <a:xfrm>
            <a:off x="628650" y="4767263"/>
            <a:ext cx="10191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p22"/>
          <p:cNvSpPr txBox="1"/>
          <p:nvPr>
            <p:ph idx="11" type="ftr"/>
          </p:nvPr>
        </p:nvSpPr>
        <p:spPr>
          <a:xfrm>
            <a:off x="2476633" y="4767262"/>
            <a:ext cx="41907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22"/>
          <p:cNvSpPr txBox="1"/>
          <p:nvPr>
            <p:ph idx="12" type="sldNum"/>
          </p:nvPr>
        </p:nvSpPr>
        <p:spPr>
          <a:xfrm>
            <a:off x="7418349" y="4767263"/>
            <a:ext cx="10971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type="obj">
  <p:cSld name="OBJECT">
    <p:spTree>
      <p:nvGrpSpPr>
        <p:cNvPr id="126" name="Shape 126"/>
        <p:cNvGrpSpPr/>
        <p:nvPr/>
      </p:nvGrpSpPr>
      <p:grpSpPr>
        <a:xfrm>
          <a:off x="0" y="0"/>
          <a:ext cx="0" cy="0"/>
          <a:chOff x="0" y="0"/>
          <a:chExt cx="0" cy="0"/>
        </a:xfrm>
      </p:grpSpPr>
      <p:sp>
        <p:nvSpPr>
          <p:cNvPr id="127" name="Google Shape;127;p23"/>
          <p:cNvSpPr/>
          <p:nvPr/>
        </p:nvSpPr>
        <p:spPr>
          <a:xfrm>
            <a:off x="0" y="0"/>
            <a:ext cx="9144000" cy="914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8" name="Google Shape;128;p23"/>
          <p:cNvSpPr txBox="1"/>
          <p:nvPr>
            <p:ph type="title"/>
          </p:nvPr>
        </p:nvSpPr>
        <p:spPr>
          <a:xfrm>
            <a:off x="1772997" y="114300"/>
            <a:ext cx="6742200" cy="685800"/>
          </a:xfrm>
          <a:prstGeom prst="rect">
            <a:avLst/>
          </a:prstGeom>
          <a:noFill/>
          <a:ln>
            <a:noFill/>
          </a:ln>
        </p:spPr>
        <p:txBody>
          <a:bodyPr anchorCtr="0" anchor="ctr" bIns="45700" lIns="91425" spcFirstLastPara="1" rIns="91425" wrap="square" tIns="45700">
            <a:normAutofit/>
          </a:bodyPr>
          <a:lstStyle>
            <a:lvl1pPr lvl="0" rtl="0" algn="r">
              <a:lnSpc>
                <a:spcPct val="90000"/>
              </a:lnSpc>
              <a:spcBef>
                <a:spcPts val="0"/>
              </a:spcBef>
              <a:spcAft>
                <a:spcPts val="0"/>
              </a:spcAft>
              <a:buClr>
                <a:schemeClr val="lt1"/>
              </a:buClr>
              <a:buSzPts val="3600"/>
              <a:buFont typeface="Calibri"/>
              <a:buNone/>
              <a:defRPr sz="36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p2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87350" lvl="0" marL="457200" rtl="0" algn="l">
              <a:lnSpc>
                <a:spcPct val="100000"/>
              </a:lnSpc>
              <a:spcBef>
                <a:spcPts val="1000"/>
              </a:spcBef>
              <a:spcAft>
                <a:spcPts val="0"/>
              </a:spcAft>
              <a:buClr>
                <a:schemeClr val="accent1"/>
              </a:buClr>
              <a:buSzPts val="2500"/>
              <a:buChar char="•"/>
              <a:defRPr/>
            </a:lvl1pPr>
            <a:lvl2pPr indent="-361950" lvl="1" marL="914400" rtl="0" algn="l">
              <a:lnSpc>
                <a:spcPct val="100000"/>
              </a:lnSpc>
              <a:spcBef>
                <a:spcPts val="1000"/>
              </a:spcBef>
              <a:spcAft>
                <a:spcPts val="0"/>
              </a:spcAft>
              <a:buClr>
                <a:schemeClr val="accent1"/>
              </a:buClr>
              <a:buSzPts val="2100"/>
              <a:buChar char="•"/>
              <a:defRPr/>
            </a:lvl2pPr>
            <a:lvl3pPr indent="-336550" lvl="2" marL="1371600" rtl="0" algn="l">
              <a:lnSpc>
                <a:spcPct val="100000"/>
              </a:lnSpc>
              <a:spcBef>
                <a:spcPts val="1000"/>
              </a:spcBef>
              <a:spcAft>
                <a:spcPts val="0"/>
              </a:spcAft>
              <a:buClr>
                <a:schemeClr val="accent1"/>
              </a:buClr>
              <a:buSzPts val="1700"/>
              <a:buChar char="•"/>
              <a:defRPr/>
            </a:lvl3pPr>
            <a:lvl4pPr indent="-336550" lvl="3" marL="1828800" rtl="0" algn="l">
              <a:lnSpc>
                <a:spcPct val="100000"/>
              </a:lnSpc>
              <a:spcBef>
                <a:spcPts val="1000"/>
              </a:spcBef>
              <a:spcAft>
                <a:spcPts val="0"/>
              </a:spcAft>
              <a:buClr>
                <a:schemeClr val="accent1"/>
              </a:buClr>
              <a:buSzPts val="1700"/>
              <a:buChar char="•"/>
              <a:defRPr/>
            </a:lvl4pPr>
            <a:lvl5pPr indent="-336550" lvl="4" marL="2286000" rtl="0" algn="l">
              <a:lnSpc>
                <a:spcPct val="100000"/>
              </a:lnSpc>
              <a:spcBef>
                <a:spcPts val="1000"/>
              </a:spcBef>
              <a:spcAft>
                <a:spcPts val="0"/>
              </a:spcAft>
              <a:buClr>
                <a:schemeClr val="accent1"/>
              </a:buClr>
              <a:buSzPts val="1700"/>
              <a:buChar char="•"/>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0" name="Google Shape;130;p23"/>
          <p:cNvSpPr txBox="1"/>
          <p:nvPr>
            <p:ph idx="10" type="dt"/>
          </p:nvPr>
        </p:nvSpPr>
        <p:spPr>
          <a:xfrm>
            <a:off x="628650" y="4767263"/>
            <a:ext cx="10191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p23"/>
          <p:cNvSpPr txBox="1"/>
          <p:nvPr>
            <p:ph idx="12" type="sldNum"/>
          </p:nvPr>
        </p:nvSpPr>
        <p:spPr>
          <a:xfrm>
            <a:off x="7418349" y="4767263"/>
            <a:ext cx="10971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23"/>
          <p:cNvSpPr/>
          <p:nvPr/>
        </p:nvSpPr>
        <p:spPr>
          <a:xfrm>
            <a:off x="0" y="912019"/>
            <a:ext cx="9144000" cy="89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3" name="Google Shape;133;p23"/>
          <p:cNvSpPr txBox="1"/>
          <p:nvPr>
            <p:ph idx="11" type="ftr"/>
          </p:nvPr>
        </p:nvSpPr>
        <p:spPr>
          <a:xfrm>
            <a:off x="2163942" y="4767263"/>
            <a:ext cx="48162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1"/>
              </a:buClr>
              <a:buSzPts val="1200"/>
              <a:buFont typeface="Calibri"/>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34" name="Google Shape;134;p23"/>
          <p:cNvPicPr preferRelativeResize="0"/>
          <p:nvPr/>
        </p:nvPicPr>
        <p:blipFill rotWithShape="1">
          <a:blip r:embed="rId2">
            <a:alphaModFix/>
          </a:blip>
          <a:srcRect b="0" l="0" r="0" t="0"/>
          <a:stretch/>
        </p:blipFill>
        <p:spPr>
          <a:xfrm>
            <a:off x="735805" y="114300"/>
            <a:ext cx="1135856" cy="5143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135" name="Shape 13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spTree>
      <p:nvGrpSpPr>
        <p:cNvPr id="136" name="Shape 136"/>
        <p:cNvGrpSpPr/>
        <p:nvPr/>
      </p:nvGrpSpPr>
      <p:grpSpPr>
        <a:xfrm>
          <a:off x="0" y="0"/>
          <a:ext cx="0" cy="0"/>
          <a:chOff x="0" y="0"/>
          <a:chExt cx="0" cy="0"/>
        </a:xfrm>
      </p:grpSpPr>
      <p:sp>
        <p:nvSpPr>
          <p:cNvPr id="137" name="Google Shape;137;p25"/>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0E1529"/>
              </a:buClr>
              <a:buSzPts val="4000"/>
              <a:buFont typeface="Twentieth Century"/>
              <a:buNone/>
              <a:defRPr b="1" sz="4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8" name="Google Shape;138;p25"/>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SzPts val="2000"/>
              <a:buNone/>
              <a:defRPr sz="2000">
                <a:solidFill>
                  <a:srgbClr val="3366FF"/>
                </a:solidFill>
              </a:defRPr>
            </a:lvl1pPr>
            <a:lvl2pPr indent="-228600" lvl="1" marL="914400" rtl="0" algn="l">
              <a:lnSpc>
                <a:spcPct val="100000"/>
              </a:lnSpc>
              <a:spcBef>
                <a:spcPts val="1000"/>
              </a:spcBef>
              <a:spcAft>
                <a:spcPts val="0"/>
              </a:spcAft>
              <a:buSzPts val="1800"/>
              <a:buNone/>
              <a:defRPr sz="1800">
                <a:solidFill>
                  <a:srgbClr val="8F97C0"/>
                </a:solidFill>
              </a:defRPr>
            </a:lvl2pPr>
            <a:lvl3pPr indent="-228600" lvl="2" marL="1371600" rtl="0" algn="l">
              <a:lnSpc>
                <a:spcPct val="100000"/>
              </a:lnSpc>
              <a:spcBef>
                <a:spcPts val="1000"/>
              </a:spcBef>
              <a:spcAft>
                <a:spcPts val="0"/>
              </a:spcAft>
              <a:buSzPts val="1600"/>
              <a:buNone/>
              <a:defRPr sz="1600">
                <a:solidFill>
                  <a:srgbClr val="8F97C0"/>
                </a:solidFill>
              </a:defRPr>
            </a:lvl3pPr>
            <a:lvl4pPr indent="-228600" lvl="3" marL="1828800" rtl="0" algn="l">
              <a:lnSpc>
                <a:spcPct val="100000"/>
              </a:lnSpc>
              <a:spcBef>
                <a:spcPts val="1000"/>
              </a:spcBef>
              <a:spcAft>
                <a:spcPts val="0"/>
              </a:spcAft>
              <a:buClr>
                <a:srgbClr val="8F97C0"/>
              </a:buClr>
              <a:buSzPts val="1400"/>
              <a:buNone/>
              <a:defRPr sz="1400">
                <a:solidFill>
                  <a:srgbClr val="8F97C0"/>
                </a:solidFill>
              </a:defRPr>
            </a:lvl4pPr>
            <a:lvl5pPr indent="-228600" lvl="4" marL="2286000" rtl="0" algn="l">
              <a:lnSpc>
                <a:spcPct val="100000"/>
              </a:lnSpc>
              <a:spcBef>
                <a:spcPts val="1000"/>
              </a:spcBef>
              <a:spcAft>
                <a:spcPts val="0"/>
              </a:spcAft>
              <a:buClr>
                <a:srgbClr val="8F97C0"/>
              </a:buClr>
              <a:buSzPts val="1400"/>
              <a:buNone/>
              <a:defRPr sz="1400">
                <a:solidFill>
                  <a:srgbClr val="8F97C0"/>
                </a:solidFill>
              </a:defRPr>
            </a:lvl5pPr>
            <a:lvl6pPr indent="-228600" lvl="5" marL="2743200" rtl="0" algn="l">
              <a:lnSpc>
                <a:spcPct val="90000"/>
              </a:lnSpc>
              <a:spcBef>
                <a:spcPts val="1000"/>
              </a:spcBef>
              <a:spcAft>
                <a:spcPts val="0"/>
              </a:spcAft>
              <a:buClr>
                <a:srgbClr val="8F97C0"/>
              </a:buClr>
              <a:buSzPts val="1400"/>
              <a:buNone/>
              <a:defRPr sz="1400">
                <a:solidFill>
                  <a:srgbClr val="8F97C0"/>
                </a:solidFill>
              </a:defRPr>
            </a:lvl6pPr>
            <a:lvl7pPr indent="-228600" lvl="6" marL="3200400" rtl="0" algn="l">
              <a:lnSpc>
                <a:spcPct val="90000"/>
              </a:lnSpc>
              <a:spcBef>
                <a:spcPts val="280"/>
              </a:spcBef>
              <a:spcAft>
                <a:spcPts val="0"/>
              </a:spcAft>
              <a:buClr>
                <a:srgbClr val="8F97C0"/>
              </a:buClr>
              <a:buSzPts val="1400"/>
              <a:buNone/>
              <a:defRPr sz="1400">
                <a:solidFill>
                  <a:srgbClr val="8F97C0"/>
                </a:solidFill>
              </a:defRPr>
            </a:lvl7pPr>
            <a:lvl8pPr indent="-228600" lvl="7" marL="3657600" rtl="0" algn="l">
              <a:lnSpc>
                <a:spcPct val="90000"/>
              </a:lnSpc>
              <a:spcBef>
                <a:spcPts val="280"/>
              </a:spcBef>
              <a:spcAft>
                <a:spcPts val="0"/>
              </a:spcAft>
              <a:buClr>
                <a:srgbClr val="8F97C0"/>
              </a:buClr>
              <a:buSzPts val="1400"/>
              <a:buNone/>
              <a:defRPr sz="1400">
                <a:solidFill>
                  <a:srgbClr val="8F97C0"/>
                </a:solidFill>
              </a:defRPr>
            </a:lvl8pPr>
            <a:lvl9pPr indent="-228600" lvl="8" marL="4114800" rtl="0" algn="l">
              <a:lnSpc>
                <a:spcPct val="90000"/>
              </a:lnSpc>
              <a:spcBef>
                <a:spcPts val="280"/>
              </a:spcBef>
              <a:spcAft>
                <a:spcPts val="0"/>
              </a:spcAft>
              <a:buClr>
                <a:srgbClr val="8F97C0"/>
              </a:buClr>
              <a:buSzPts val="1400"/>
              <a:buNone/>
              <a:defRPr sz="1400">
                <a:solidFill>
                  <a:srgbClr val="8F97C0"/>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9" name="Shape 139"/>
        <p:cNvGrpSpPr/>
        <p:nvPr/>
      </p:nvGrpSpPr>
      <p:grpSpPr>
        <a:xfrm>
          <a:off x="0" y="0"/>
          <a:ext cx="0" cy="0"/>
          <a:chOff x="0" y="0"/>
          <a:chExt cx="0" cy="0"/>
        </a:xfrm>
      </p:grpSpPr>
      <p:sp>
        <p:nvSpPr>
          <p:cNvPr id="140" name="Google Shape;140;p26"/>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1" name="Google Shape;141;p26"/>
          <p:cNvSpPr txBox="1"/>
          <p:nvPr>
            <p:ph idx="11" type="ftr"/>
          </p:nvPr>
        </p:nvSpPr>
        <p:spPr>
          <a:xfrm>
            <a:off x="3124200" y="4767263"/>
            <a:ext cx="28956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2" name="Google Shape;142;p26"/>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Logo Only)">
  <p:cSld name="1_Title Slide (Logo Only)">
    <p:bg>
      <p:bgPr>
        <a:solidFill>
          <a:schemeClr val="lt1"/>
        </a:solidFill>
      </p:bgPr>
    </p:bg>
    <p:spTree>
      <p:nvGrpSpPr>
        <p:cNvPr id="143" name="Shape 143"/>
        <p:cNvGrpSpPr/>
        <p:nvPr/>
      </p:nvGrpSpPr>
      <p:grpSpPr>
        <a:xfrm>
          <a:off x="0" y="0"/>
          <a:ext cx="0" cy="0"/>
          <a:chOff x="0" y="0"/>
          <a:chExt cx="0" cy="0"/>
        </a:xfrm>
      </p:grpSpPr>
      <p:sp>
        <p:nvSpPr>
          <p:cNvPr id="144" name="Google Shape;144;p27"/>
          <p:cNvSpPr txBox="1"/>
          <p:nvPr>
            <p:ph type="ctrTitle"/>
          </p:nvPr>
        </p:nvSpPr>
        <p:spPr>
          <a:xfrm>
            <a:off x="0" y="3141423"/>
            <a:ext cx="9144000" cy="899400"/>
          </a:xfrm>
          <a:prstGeom prst="rect">
            <a:avLst/>
          </a:prstGeom>
          <a:solidFill>
            <a:schemeClr val="accent1"/>
          </a:solidFill>
          <a:ln>
            <a:noFill/>
          </a:ln>
        </p:spPr>
        <p:txBody>
          <a:bodyPr anchorCtr="0" anchor="ctr" bIns="91425" lIns="182875" spcFirstLastPara="1" rIns="182875" wrap="square" tIns="91425">
            <a:normAutofit/>
          </a:bodyPr>
          <a:lstStyle>
            <a:lvl1pPr lvl="0" rtl="0" algn="ctr">
              <a:lnSpc>
                <a:spcPct val="90000"/>
              </a:lnSpc>
              <a:spcBef>
                <a:spcPts val="0"/>
              </a:spcBef>
              <a:spcAft>
                <a:spcPts val="0"/>
              </a:spcAft>
              <a:buClr>
                <a:schemeClr val="lt1"/>
              </a:buClr>
              <a:buSzPts val="3600"/>
              <a:buFont typeface="Calibri"/>
              <a:buNone/>
              <a:defRPr sz="36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5" name="Google Shape;145;p27"/>
          <p:cNvSpPr/>
          <p:nvPr/>
        </p:nvSpPr>
        <p:spPr>
          <a:xfrm>
            <a:off x="0" y="4040840"/>
            <a:ext cx="9144000" cy="1102800"/>
          </a:xfrm>
          <a:prstGeom prst="rect">
            <a:avLst/>
          </a:prstGeom>
          <a:solidFill>
            <a:srgbClr val="E8E8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6" name="Google Shape;146;p27"/>
          <p:cNvSpPr txBox="1"/>
          <p:nvPr>
            <p:ph idx="1" type="body"/>
          </p:nvPr>
        </p:nvSpPr>
        <p:spPr>
          <a:xfrm>
            <a:off x="2101850" y="4233663"/>
            <a:ext cx="4940400" cy="677400"/>
          </a:xfrm>
          <a:prstGeom prst="rect">
            <a:avLst/>
          </a:prstGeom>
          <a:noFill/>
          <a:ln>
            <a:noFill/>
          </a:ln>
        </p:spPr>
        <p:txBody>
          <a:bodyPr anchorCtr="0" anchor="t" bIns="45700" lIns="91425" spcFirstLastPara="1" rIns="91425" wrap="square" tIns="45700">
            <a:normAutofit/>
          </a:bodyPr>
          <a:lstStyle>
            <a:lvl1pPr indent="-228600" lvl="0" marL="457200" rtl="0" algn="ctr">
              <a:lnSpc>
                <a:spcPct val="100000"/>
              </a:lnSpc>
              <a:spcBef>
                <a:spcPts val="0"/>
              </a:spcBef>
              <a:spcAft>
                <a:spcPts val="0"/>
              </a:spcAft>
              <a:buSzPts val="1800"/>
              <a:buNone/>
              <a:defRPr sz="1800"/>
            </a:lvl1pPr>
            <a:lvl2pPr indent="-342900" lvl="1" marL="914400" rtl="0" algn="l">
              <a:lnSpc>
                <a:spcPct val="100000"/>
              </a:lnSpc>
              <a:spcBef>
                <a:spcPts val="1000"/>
              </a:spcBef>
              <a:spcAft>
                <a:spcPts val="0"/>
              </a:spcAft>
              <a:buSzPts val="1800"/>
              <a:buChar char="•"/>
              <a:defRPr/>
            </a:lvl2pPr>
            <a:lvl3pPr indent="-342900" lvl="2" marL="1371600" rtl="0" algn="l">
              <a:lnSpc>
                <a:spcPct val="100000"/>
              </a:lnSpc>
              <a:spcBef>
                <a:spcPts val="1000"/>
              </a:spcBef>
              <a:spcAft>
                <a:spcPts val="0"/>
              </a:spcAft>
              <a:buSzPts val="1800"/>
              <a:buChar char="•"/>
              <a:defRPr/>
            </a:lvl3pPr>
            <a:lvl4pPr indent="-342900" lvl="3" marL="1828800" rtl="0" algn="l">
              <a:lnSpc>
                <a:spcPct val="100000"/>
              </a:lnSpc>
              <a:spcBef>
                <a:spcPts val="1000"/>
              </a:spcBef>
              <a:spcAft>
                <a:spcPts val="0"/>
              </a:spcAft>
              <a:buSzPts val="1800"/>
              <a:buChar char="•"/>
              <a:defRPr/>
            </a:lvl4pPr>
            <a:lvl5pPr indent="-342900" lvl="4" marL="2286000" rtl="0" algn="l">
              <a:lnSpc>
                <a:spcPct val="100000"/>
              </a:lnSpc>
              <a:spcBef>
                <a:spcPts val="1000"/>
              </a:spcBef>
              <a:spcAft>
                <a:spcPts val="0"/>
              </a:spcAft>
              <a:buSzPts val="1800"/>
              <a:buChar char="•"/>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7" name="Google Shape;147;p27"/>
          <p:cNvSpPr txBox="1"/>
          <p:nvPr>
            <p:ph idx="10" type="dt"/>
          </p:nvPr>
        </p:nvSpPr>
        <p:spPr>
          <a:xfrm>
            <a:off x="628650" y="4767263"/>
            <a:ext cx="10191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8" name="Google Shape;148;p27"/>
          <p:cNvSpPr txBox="1"/>
          <p:nvPr>
            <p:ph idx="11" type="ftr"/>
          </p:nvPr>
        </p:nvSpPr>
        <p:spPr>
          <a:xfrm>
            <a:off x="2476633" y="4767262"/>
            <a:ext cx="41907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9" name="Google Shape;149;p27"/>
          <p:cNvSpPr txBox="1"/>
          <p:nvPr>
            <p:ph idx="12" type="sldNum"/>
          </p:nvPr>
        </p:nvSpPr>
        <p:spPr>
          <a:xfrm>
            <a:off x="7418349" y="4767263"/>
            <a:ext cx="10971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50" name="Google Shape;150;p27"/>
          <p:cNvPicPr preferRelativeResize="0"/>
          <p:nvPr/>
        </p:nvPicPr>
        <p:blipFill rotWithShape="1">
          <a:blip r:embed="rId2">
            <a:alphaModFix/>
          </a:blip>
          <a:srcRect b="0" l="0" r="0" t="0"/>
          <a:stretch/>
        </p:blipFill>
        <p:spPr>
          <a:xfrm>
            <a:off x="2529283" y="1352858"/>
            <a:ext cx="3064075" cy="407115"/>
          </a:xfrm>
          <a:prstGeom prst="rect">
            <a:avLst/>
          </a:prstGeom>
          <a:noFill/>
          <a:ln>
            <a:noFill/>
          </a:ln>
        </p:spPr>
      </p:pic>
      <p:pic>
        <p:nvPicPr>
          <p:cNvPr descr="08E63123-0EA5-48C1-AA21-28EADA3137E5" id="151" name="Google Shape;151;p27"/>
          <p:cNvPicPr preferRelativeResize="0"/>
          <p:nvPr/>
        </p:nvPicPr>
        <p:blipFill rotWithShape="1">
          <a:blip r:embed="rId3">
            <a:alphaModFix/>
          </a:blip>
          <a:srcRect b="0" l="0" r="0" t="0"/>
          <a:stretch/>
        </p:blipFill>
        <p:spPr>
          <a:xfrm>
            <a:off x="3527857" y="2042149"/>
            <a:ext cx="1566215" cy="72684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olid White)">
  <p:cSld name="Title and Content (Solid White)">
    <p:bg>
      <p:bgPr>
        <a:solidFill>
          <a:schemeClr val="lt1"/>
        </a:solidFill>
      </p:bgPr>
    </p:bg>
    <p:spTree>
      <p:nvGrpSpPr>
        <p:cNvPr id="152" name="Shape 152"/>
        <p:cNvGrpSpPr/>
        <p:nvPr/>
      </p:nvGrpSpPr>
      <p:grpSpPr>
        <a:xfrm>
          <a:off x="0" y="0"/>
          <a:ext cx="0" cy="0"/>
          <a:chOff x="0" y="0"/>
          <a:chExt cx="0" cy="0"/>
        </a:xfrm>
      </p:grpSpPr>
      <p:sp>
        <p:nvSpPr>
          <p:cNvPr id="153" name="Google Shape;153;p28"/>
          <p:cNvSpPr txBox="1"/>
          <p:nvPr>
            <p:ph type="title"/>
          </p:nvPr>
        </p:nvSpPr>
        <p:spPr>
          <a:xfrm>
            <a:off x="628650" y="-1"/>
            <a:ext cx="7886700" cy="912000"/>
          </a:xfrm>
          <a:prstGeom prst="rect">
            <a:avLst/>
          </a:prstGeom>
          <a:noFill/>
          <a:ln>
            <a:noFill/>
          </a:ln>
        </p:spPr>
        <p:txBody>
          <a:bodyPr anchorCtr="0" anchor="ctr" bIns="45700" lIns="0" spcFirstLastPara="1" rIns="0" wrap="square" tIns="45700">
            <a:normAutofit/>
          </a:bodyPr>
          <a:lstStyle>
            <a:lvl1pPr lvl="0" rtl="0" algn="r">
              <a:lnSpc>
                <a:spcPct val="90000"/>
              </a:lnSpc>
              <a:spcBef>
                <a:spcPts val="0"/>
              </a:spcBef>
              <a:spcAft>
                <a:spcPts val="0"/>
              </a:spcAft>
              <a:buClr>
                <a:schemeClr val="dk1"/>
              </a:buClr>
              <a:buSzPts val="2700"/>
              <a:buFont typeface="Calibri"/>
              <a:buNone/>
              <a:defRPr sz="2700">
                <a:solidFill>
                  <a:schemeClr val="dk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4" name="Google Shape;154;p28"/>
          <p:cNvSpPr txBox="1"/>
          <p:nvPr>
            <p:ph idx="1" type="body"/>
          </p:nvPr>
        </p:nvSpPr>
        <p:spPr>
          <a:xfrm>
            <a:off x="628650" y="1024760"/>
            <a:ext cx="7886700" cy="3591300"/>
          </a:xfrm>
          <a:prstGeom prst="rect">
            <a:avLst/>
          </a:prstGeom>
          <a:noFill/>
          <a:ln>
            <a:noFill/>
          </a:ln>
        </p:spPr>
        <p:txBody>
          <a:bodyPr anchorCtr="0" anchor="t" bIns="45700" lIns="91425" spcFirstLastPara="1" rIns="91425" wrap="square" tIns="45700">
            <a:normAutofit/>
          </a:bodyPr>
          <a:lstStyle>
            <a:lvl1pPr indent="-387350" lvl="0" marL="457200" rtl="0" algn="l">
              <a:lnSpc>
                <a:spcPct val="100000"/>
              </a:lnSpc>
              <a:spcBef>
                <a:spcPts val="1000"/>
              </a:spcBef>
              <a:spcAft>
                <a:spcPts val="0"/>
              </a:spcAft>
              <a:buSzPts val="2500"/>
              <a:buChar char="•"/>
              <a:defRPr>
                <a:solidFill>
                  <a:schemeClr val="dk2"/>
                </a:solidFill>
              </a:defRPr>
            </a:lvl1pPr>
            <a:lvl2pPr indent="-361950" lvl="1" marL="914400" rtl="0" algn="l">
              <a:lnSpc>
                <a:spcPct val="100000"/>
              </a:lnSpc>
              <a:spcBef>
                <a:spcPts val="1000"/>
              </a:spcBef>
              <a:spcAft>
                <a:spcPts val="0"/>
              </a:spcAft>
              <a:buSzPts val="2100"/>
              <a:buChar char="•"/>
              <a:defRPr>
                <a:solidFill>
                  <a:schemeClr val="dk2"/>
                </a:solidFill>
              </a:defRPr>
            </a:lvl2pPr>
            <a:lvl3pPr indent="-336550" lvl="2" marL="1371600" rtl="0" algn="l">
              <a:lnSpc>
                <a:spcPct val="100000"/>
              </a:lnSpc>
              <a:spcBef>
                <a:spcPts val="1000"/>
              </a:spcBef>
              <a:spcAft>
                <a:spcPts val="0"/>
              </a:spcAft>
              <a:buSzPts val="1700"/>
              <a:buChar char="•"/>
              <a:defRPr>
                <a:solidFill>
                  <a:schemeClr val="dk2"/>
                </a:solidFill>
              </a:defRPr>
            </a:lvl3pPr>
            <a:lvl4pPr indent="-336550" lvl="3" marL="1828800" rtl="0" algn="l">
              <a:lnSpc>
                <a:spcPct val="100000"/>
              </a:lnSpc>
              <a:spcBef>
                <a:spcPts val="1000"/>
              </a:spcBef>
              <a:spcAft>
                <a:spcPts val="0"/>
              </a:spcAft>
              <a:buSzPts val="1700"/>
              <a:buChar char="•"/>
              <a:defRPr>
                <a:solidFill>
                  <a:schemeClr val="dk2"/>
                </a:solidFill>
              </a:defRPr>
            </a:lvl4pPr>
            <a:lvl5pPr indent="-336550" lvl="4" marL="2286000" rtl="0" algn="l">
              <a:lnSpc>
                <a:spcPct val="100000"/>
              </a:lnSpc>
              <a:spcBef>
                <a:spcPts val="1000"/>
              </a:spcBef>
              <a:spcAft>
                <a:spcPts val="0"/>
              </a:spcAft>
              <a:buSzPts val="1700"/>
              <a:buChar char="•"/>
              <a:defRPr>
                <a:solidFill>
                  <a:schemeClr val="dk2"/>
                </a:solidFill>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5" name="Google Shape;155;p28"/>
          <p:cNvSpPr txBox="1"/>
          <p:nvPr>
            <p:ph idx="10" type="dt"/>
          </p:nvPr>
        </p:nvSpPr>
        <p:spPr>
          <a:xfrm>
            <a:off x="628651" y="4767264"/>
            <a:ext cx="10191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6" name="Google Shape;156;p28"/>
          <p:cNvSpPr txBox="1"/>
          <p:nvPr>
            <p:ph idx="11" type="ftr"/>
          </p:nvPr>
        </p:nvSpPr>
        <p:spPr>
          <a:xfrm>
            <a:off x="2476634" y="4767263"/>
            <a:ext cx="41907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900">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7" name="Google Shape;157;p28"/>
          <p:cNvSpPr txBox="1"/>
          <p:nvPr>
            <p:ph idx="12" type="sldNum"/>
          </p:nvPr>
        </p:nvSpPr>
        <p:spPr>
          <a:xfrm>
            <a:off x="7418350" y="4767264"/>
            <a:ext cx="10971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Boxed)">
  <p:cSld name="Section Title (Boxed)">
    <p:bg>
      <p:bgPr>
        <a:solidFill>
          <a:srgbClr val="E8E8E8"/>
        </a:solidFill>
      </p:bgPr>
    </p:bg>
    <p:spTree>
      <p:nvGrpSpPr>
        <p:cNvPr id="158" name="Shape 158"/>
        <p:cNvGrpSpPr/>
        <p:nvPr/>
      </p:nvGrpSpPr>
      <p:grpSpPr>
        <a:xfrm>
          <a:off x="0" y="0"/>
          <a:ext cx="0" cy="0"/>
          <a:chOff x="0" y="0"/>
          <a:chExt cx="0" cy="0"/>
        </a:xfrm>
      </p:grpSpPr>
      <p:sp>
        <p:nvSpPr>
          <p:cNvPr id="159" name="Google Shape;159;p29"/>
          <p:cNvSpPr/>
          <p:nvPr/>
        </p:nvSpPr>
        <p:spPr>
          <a:xfrm>
            <a:off x="0" y="0"/>
            <a:ext cx="9144000" cy="914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0" name="Google Shape;160;p29"/>
          <p:cNvSpPr txBox="1"/>
          <p:nvPr>
            <p:ph type="title"/>
          </p:nvPr>
        </p:nvSpPr>
        <p:spPr>
          <a:xfrm>
            <a:off x="628650" y="1001461"/>
            <a:ext cx="7886700" cy="3631200"/>
          </a:xfrm>
          <a:prstGeom prst="rect">
            <a:avLst/>
          </a:prstGeom>
          <a:solidFill>
            <a:schemeClr val="lt1"/>
          </a:solidFill>
          <a:ln>
            <a:noFill/>
          </a:ln>
        </p:spPr>
        <p:txBody>
          <a:bodyPr anchorCtr="0" anchor="b" bIns="274300" lIns="182875" spcFirstLastPara="1" rIns="182875" wrap="square" tIns="91425">
            <a:normAutofit/>
          </a:bodyPr>
          <a:lstStyle>
            <a:lvl1pPr lvl="0" rtl="0" algn="l">
              <a:lnSpc>
                <a:spcPct val="90000"/>
              </a:lnSpc>
              <a:spcBef>
                <a:spcPts val="0"/>
              </a:spcBef>
              <a:spcAft>
                <a:spcPts val="0"/>
              </a:spcAft>
              <a:buClr>
                <a:schemeClr val="dk1"/>
              </a:buClr>
              <a:buSzPts val="7200"/>
              <a:buFont typeface="Calibri"/>
              <a:buNone/>
              <a:defRPr b="1" sz="7200">
                <a:solidFill>
                  <a:schemeClr val="dk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1" name="Google Shape;161;p29"/>
          <p:cNvSpPr txBox="1"/>
          <p:nvPr>
            <p:ph idx="10" type="dt"/>
          </p:nvPr>
        </p:nvSpPr>
        <p:spPr>
          <a:xfrm>
            <a:off x="628650" y="4767263"/>
            <a:ext cx="10191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2" name="Google Shape;162;p29"/>
          <p:cNvSpPr txBox="1"/>
          <p:nvPr>
            <p:ph idx="12" type="sldNum"/>
          </p:nvPr>
        </p:nvSpPr>
        <p:spPr>
          <a:xfrm>
            <a:off x="7418349" y="4767263"/>
            <a:ext cx="10971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63" name="Google Shape;163;p29"/>
          <p:cNvSpPr/>
          <p:nvPr/>
        </p:nvSpPr>
        <p:spPr>
          <a:xfrm>
            <a:off x="0" y="912019"/>
            <a:ext cx="9144000" cy="89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4" name="Google Shape;164;p29"/>
          <p:cNvSpPr txBox="1"/>
          <p:nvPr>
            <p:ph idx="11" type="ftr"/>
          </p:nvPr>
        </p:nvSpPr>
        <p:spPr>
          <a:xfrm>
            <a:off x="2163942" y="4767263"/>
            <a:ext cx="48162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1"/>
              </a:buClr>
              <a:buSzPts val="1200"/>
              <a:buFont typeface="Calibri"/>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65" name="Google Shape;165;p29"/>
          <p:cNvPicPr preferRelativeResize="0"/>
          <p:nvPr/>
        </p:nvPicPr>
        <p:blipFill rotWithShape="1">
          <a:blip r:embed="rId2">
            <a:alphaModFix/>
          </a:blip>
          <a:srcRect b="0" l="0" r="0" t="0"/>
          <a:stretch/>
        </p:blipFill>
        <p:spPr>
          <a:xfrm>
            <a:off x="407560" y="9675"/>
            <a:ext cx="1419820" cy="64293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olid Red Background">
  <p:cSld name="1_Quote Solid Red Background">
    <p:bg>
      <p:bgPr>
        <a:gradFill>
          <a:gsLst>
            <a:gs pos="0">
              <a:schemeClr val="accent1"/>
            </a:gs>
            <a:gs pos="20000">
              <a:schemeClr val="accent1"/>
            </a:gs>
            <a:gs pos="100000">
              <a:srgbClr val="001C32"/>
            </a:gs>
          </a:gsLst>
          <a:path path="circle">
            <a:fillToRect b="50%" l="50%" r="50%" t="50%"/>
          </a:path>
          <a:tileRect/>
        </a:gradFill>
      </p:bgPr>
    </p:bg>
    <p:spTree>
      <p:nvGrpSpPr>
        <p:cNvPr id="166" name="Shape 166"/>
        <p:cNvGrpSpPr/>
        <p:nvPr/>
      </p:nvGrpSpPr>
      <p:grpSpPr>
        <a:xfrm>
          <a:off x="0" y="0"/>
          <a:ext cx="0" cy="0"/>
          <a:chOff x="0" y="0"/>
          <a:chExt cx="0" cy="0"/>
        </a:xfrm>
      </p:grpSpPr>
      <p:sp>
        <p:nvSpPr>
          <p:cNvPr id="167" name="Google Shape;167;p30"/>
          <p:cNvSpPr txBox="1"/>
          <p:nvPr>
            <p:ph type="title"/>
          </p:nvPr>
        </p:nvSpPr>
        <p:spPr>
          <a:xfrm>
            <a:off x="628650" y="1659550"/>
            <a:ext cx="7886700" cy="11040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lt1"/>
              </a:buClr>
              <a:buSzPts val="7000"/>
              <a:buFont typeface="Calibri"/>
              <a:buNone/>
              <a:defRPr sz="70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8" name="Google Shape;168;p30"/>
          <p:cNvSpPr txBox="1"/>
          <p:nvPr>
            <p:ph idx="1" type="body"/>
          </p:nvPr>
        </p:nvSpPr>
        <p:spPr>
          <a:xfrm>
            <a:off x="628650" y="2763673"/>
            <a:ext cx="7886700" cy="1888200"/>
          </a:xfrm>
          <a:prstGeom prst="rect">
            <a:avLst/>
          </a:prstGeom>
          <a:noFill/>
          <a:ln>
            <a:noFill/>
          </a:ln>
        </p:spPr>
        <p:txBody>
          <a:bodyPr anchorCtr="0" anchor="ctr" bIns="45700" lIns="91425" spcFirstLastPara="1" rIns="91425" wrap="square" tIns="45700">
            <a:normAutofit/>
          </a:bodyPr>
          <a:lstStyle>
            <a:lvl1pPr indent="-228600" lvl="0" marL="457200" rtl="0" algn="ctr">
              <a:lnSpc>
                <a:spcPct val="100000"/>
              </a:lnSpc>
              <a:spcBef>
                <a:spcPts val="0"/>
              </a:spcBef>
              <a:spcAft>
                <a:spcPts val="0"/>
              </a:spcAft>
              <a:buSzPts val="2500"/>
              <a:buNone/>
              <a:defRPr>
                <a:solidFill>
                  <a:schemeClr val="lt1"/>
                </a:solidFill>
              </a:defRPr>
            </a:lvl1pPr>
            <a:lvl2pPr indent="-342900" lvl="1" marL="914400" rtl="0" algn="l">
              <a:lnSpc>
                <a:spcPct val="100000"/>
              </a:lnSpc>
              <a:spcBef>
                <a:spcPts val="1000"/>
              </a:spcBef>
              <a:spcAft>
                <a:spcPts val="0"/>
              </a:spcAft>
              <a:buSzPts val="1800"/>
              <a:buChar char="•"/>
              <a:defRPr/>
            </a:lvl2pPr>
            <a:lvl3pPr indent="-342900" lvl="2" marL="1371600" rtl="0" algn="l">
              <a:lnSpc>
                <a:spcPct val="100000"/>
              </a:lnSpc>
              <a:spcBef>
                <a:spcPts val="1000"/>
              </a:spcBef>
              <a:spcAft>
                <a:spcPts val="0"/>
              </a:spcAft>
              <a:buSzPts val="1800"/>
              <a:buChar char="•"/>
              <a:defRPr/>
            </a:lvl3pPr>
            <a:lvl4pPr indent="-342900" lvl="3" marL="1828800" rtl="0" algn="l">
              <a:lnSpc>
                <a:spcPct val="100000"/>
              </a:lnSpc>
              <a:spcBef>
                <a:spcPts val="1000"/>
              </a:spcBef>
              <a:spcAft>
                <a:spcPts val="0"/>
              </a:spcAft>
              <a:buSzPts val="1800"/>
              <a:buChar char="•"/>
              <a:defRPr/>
            </a:lvl4pPr>
            <a:lvl5pPr indent="-342900" lvl="4" marL="2286000" rtl="0" algn="l">
              <a:lnSpc>
                <a:spcPct val="100000"/>
              </a:lnSpc>
              <a:spcBef>
                <a:spcPts val="1000"/>
              </a:spcBef>
              <a:spcAft>
                <a:spcPts val="0"/>
              </a:spcAft>
              <a:buSzPts val="1800"/>
              <a:buChar char="•"/>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9" name="Google Shape;169;p30"/>
          <p:cNvSpPr txBox="1"/>
          <p:nvPr>
            <p:ph idx="10" type="dt"/>
          </p:nvPr>
        </p:nvSpPr>
        <p:spPr>
          <a:xfrm>
            <a:off x="628650" y="4767263"/>
            <a:ext cx="10191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0" name="Google Shape;170;p30"/>
          <p:cNvSpPr txBox="1"/>
          <p:nvPr>
            <p:ph idx="11" type="ftr"/>
          </p:nvPr>
        </p:nvSpPr>
        <p:spPr>
          <a:xfrm>
            <a:off x="2163942" y="4767263"/>
            <a:ext cx="48162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1" name="Google Shape;171;p30"/>
          <p:cNvSpPr txBox="1"/>
          <p:nvPr>
            <p:ph idx="12" type="sldNum"/>
          </p:nvPr>
        </p:nvSpPr>
        <p:spPr>
          <a:xfrm>
            <a:off x="7418349" y="4767263"/>
            <a:ext cx="10971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72" name="Google Shape;172;p30"/>
          <p:cNvSpPr/>
          <p:nvPr/>
        </p:nvSpPr>
        <p:spPr>
          <a:xfrm>
            <a:off x="0" y="0"/>
            <a:ext cx="9144000" cy="1238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73" name="Google Shape;173;p30"/>
          <p:cNvPicPr preferRelativeResize="0"/>
          <p:nvPr/>
        </p:nvPicPr>
        <p:blipFill rotWithShape="1">
          <a:blip r:embed="rId2">
            <a:alphaModFix/>
          </a:blip>
          <a:srcRect b="0" l="0" r="0" t="0"/>
          <a:stretch/>
        </p:blipFill>
        <p:spPr>
          <a:xfrm>
            <a:off x="5900382" y="445546"/>
            <a:ext cx="1961226" cy="260583"/>
          </a:xfrm>
          <a:prstGeom prst="rect">
            <a:avLst/>
          </a:prstGeom>
          <a:noFill/>
          <a:ln>
            <a:noFill/>
          </a:ln>
        </p:spPr>
      </p:pic>
      <p:pic>
        <p:nvPicPr>
          <p:cNvPr descr="08E63123-0EA5-48C1-AA21-28EADA3137E5" id="174" name="Google Shape;174;p30"/>
          <p:cNvPicPr preferRelativeResize="0"/>
          <p:nvPr/>
        </p:nvPicPr>
        <p:blipFill rotWithShape="1">
          <a:blip r:embed="rId3">
            <a:alphaModFix/>
          </a:blip>
          <a:srcRect b="0" l="0" r="0" t="0"/>
          <a:stretch/>
        </p:blipFill>
        <p:spPr>
          <a:xfrm>
            <a:off x="375332" y="265274"/>
            <a:ext cx="954195" cy="44282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Boxed)">
  <p:cSld name="1_Title and Content (Boxed)">
    <p:bg>
      <p:bgPr>
        <a:solidFill>
          <a:srgbClr val="E8E8E8"/>
        </a:solidFill>
      </p:bgPr>
    </p:bg>
    <p:spTree>
      <p:nvGrpSpPr>
        <p:cNvPr id="175" name="Shape 175"/>
        <p:cNvGrpSpPr/>
        <p:nvPr/>
      </p:nvGrpSpPr>
      <p:grpSpPr>
        <a:xfrm>
          <a:off x="0" y="0"/>
          <a:ext cx="0" cy="0"/>
          <a:chOff x="0" y="0"/>
          <a:chExt cx="0" cy="0"/>
        </a:xfrm>
      </p:grpSpPr>
      <p:sp>
        <p:nvSpPr>
          <p:cNvPr id="176" name="Google Shape;176;p31"/>
          <p:cNvSpPr/>
          <p:nvPr/>
        </p:nvSpPr>
        <p:spPr>
          <a:xfrm>
            <a:off x="0" y="0"/>
            <a:ext cx="9144000" cy="914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7" name="Google Shape;177;p31"/>
          <p:cNvSpPr txBox="1"/>
          <p:nvPr>
            <p:ph type="title"/>
          </p:nvPr>
        </p:nvSpPr>
        <p:spPr>
          <a:xfrm>
            <a:off x="1772997" y="114300"/>
            <a:ext cx="6742200" cy="685800"/>
          </a:xfrm>
          <a:prstGeom prst="rect">
            <a:avLst/>
          </a:prstGeom>
          <a:noFill/>
          <a:ln>
            <a:noFill/>
          </a:ln>
        </p:spPr>
        <p:txBody>
          <a:bodyPr anchorCtr="0" anchor="ctr" bIns="45700" lIns="91425" spcFirstLastPara="1" rIns="91425" wrap="square" tIns="45700">
            <a:normAutofit/>
          </a:bodyPr>
          <a:lstStyle>
            <a:lvl1pPr lvl="0" rtl="0" algn="r">
              <a:lnSpc>
                <a:spcPct val="90000"/>
              </a:lnSpc>
              <a:spcBef>
                <a:spcPts val="0"/>
              </a:spcBef>
              <a:spcAft>
                <a:spcPts val="0"/>
              </a:spcAft>
              <a:buClr>
                <a:schemeClr val="lt1"/>
              </a:buClr>
              <a:buSzPts val="3600"/>
              <a:buFont typeface="Calibri"/>
              <a:buNone/>
              <a:defRPr sz="36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8" name="Google Shape;178;p31"/>
          <p:cNvSpPr txBox="1"/>
          <p:nvPr>
            <p:ph idx="1" type="body"/>
          </p:nvPr>
        </p:nvSpPr>
        <p:spPr>
          <a:xfrm>
            <a:off x="628650" y="1001461"/>
            <a:ext cx="7886700" cy="3631200"/>
          </a:xfrm>
          <a:prstGeom prst="rect">
            <a:avLst/>
          </a:prstGeom>
          <a:solidFill>
            <a:schemeClr val="lt1"/>
          </a:solidFill>
          <a:ln>
            <a:noFill/>
          </a:ln>
        </p:spPr>
        <p:txBody>
          <a:bodyPr anchorCtr="0" anchor="t" bIns="45700" lIns="228600" spcFirstLastPara="1" rIns="274300" wrap="square" tIns="548625">
            <a:normAutofit/>
          </a:bodyPr>
          <a:lstStyle>
            <a:lvl1pPr indent="-387350" lvl="0" marL="457200" rtl="0" algn="l">
              <a:lnSpc>
                <a:spcPct val="100000"/>
              </a:lnSpc>
              <a:spcBef>
                <a:spcPts val="1000"/>
              </a:spcBef>
              <a:spcAft>
                <a:spcPts val="0"/>
              </a:spcAft>
              <a:buClr>
                <a:schemeClr val="accent1"/>
              </a:buClr>
              <a:buSzPts val="2500"/>
              <a:buFont typeface="Arial"/>
              <a:buChar char="•"/>
              <a:defRPr sz="2500"/>
            </a:lvl1pPr>
            <a:lvl2pPr indent="-361950" lvl="1" marL="914400" rtl="0" algn="l">
              <a:lnSpc>
                <a:spcPct val="100000"/>
              </a:lnSpc>
              <a:spcBef>
                <a:spcPts val="1000"/>
              </a:spcBef>
              <a:spcAft>
                <a:spcPts val="0"/>
              </a:spcAft>
              <a:buClr>
                <a:schemeClr val="accent1"/>
              </a:buClr>
              <a:buSzPts val="2100"/>
              <a:buFont typeface="Arial"/>
              <a:buChar char="•"/>
              <a:defRPr sz="2100"/>
            </a:lvl2pPr>
            <a:lvl3pPr indent="-336550" lvl="2" marL="1371600" rtl="0" algn="l">
              <a:lnSpc>
                <a:spcPct val="100000"/>
              </a:lnSpc>
              <a:spcBef>
                <a:spcPts val="1000"/>
              </a:spcBef>
              <a:spcAft>
                <a:spcPts val="0"/>
              </a:spcAft>
              <a:buClr>
                <a:schemeClr val="accent1"/>
              </a:buClr>
              <a:buSzPts val="1700"/>
              <a:buFont typeface="Arial"/>
              <a:buChar char="•"/>
              <a:defRPr sz="1700"/>
            </a:lvl3pPr>
            <a:lvl4pPr indent="-336550" lvl="3" marL="1828800" rtl="0" algn="l">
              <a:lnSpc>
                <a:spcPct val="100000"/>
              </a:lnSpc>
              <a:spcBef>
                <a:spcPts val="1000"/>
              </a:spcBef>
              <a:spcAft>
                <a:spcPts val="0"/>
              </a:spcAft>
              <a:buClr>
                <a:schemeClr val="accent1"/>
              </a:buClr>
              <a:buSzPts val="1700"/>
              <a:buFont typeface="Arial"/>
              <a:buChar char="•"/>
              <a:defRPr sz="1700"/>
            </a:lvl4pPr>
            <a:lvl5pPr indent="-336550" lvl="4" marL="2286000" rtl="0" algn="l">
              <a:lnSpc>
                <a:spcPct val="100000"/>
              </a:lnSpc>
              <a:spcBef>
                <a:spcPts val="1000"/>
              </a:spcBef>
              <a:spcAft>
                <a:spcPts val="0"/>
              </a:spcAft>
              <a:buClr>
                <a:schemeClr val="accent1"/>
              </a:buClr>
              <a:buSzPts val="1700"/>
              <a:buFont typeface="Arial"/>
              <a:buChar char="•"/>
              <a:defRPr sz="1700"/>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9" name="Google Shape;179;p31"/>
          <p:cNvSpPr txBox="1"/>
          <p:nvPr>
            <p:ph idx="10" type="dt"/>
          </p:nvPr>
        </p:nvSpPr>
        <p:spPr>
          <a:xfrm>
            <a:off x="628650" y="4767263"/>
            <a:ext cx="10191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0" name="Google Shape;180;p31"/>
          <p:cNvSpPr txBox="1"/>
          <p:nvPr>
            <p:ph idx="12" type="sldNum"/>
          </p:nvPr>
        </p:nvSpPr>
        <p:spPr>
          <a:xfrm>
            <a:off x="7418349" y="4767263"/>
            <a:ext cx="10971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81" name="Google Shape;181;p31"/>
          <p:cNvSpPr/>
          <p:nvPr/>
        </p:nvSpPr>
        <p:spPr>
          <a:xfrm>
            <a:off x="0" y="912019"/>
            <a:ext cx="9144000" cy="89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2" name="Google Shape;182;p31"/>
          <p:cNvSpPr txBox="1"/>
          <p:nvPr>
            <p:ph idx="11" type="ftr"/>
          </p:nvPr>
        </p:nvSpPr>
        <p:spPr>
          <a:xfrm>
            <a:off x="2163942" y="4767263"/>
            <a:ext cx="48162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1"/>
              </a:buClr>
              <a:buSzPts val="1200"/>
              <a:buFont typeface="Calibri"/>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83" name="Google Shape;183;p31"/>
          <p:cNvPicPr preferRelativeResize="0"/>
          <p:nvPr/>
        </p:nvPicPr>
        <p:blipFill rotWithShape="1">
          <a:blip r:embed="rId2">
            <a:alphaModFix/>
          </a:blip>
          <a:srcRect b="0" l="0" r="0" t="0"/>
          <a:stretch/>
        </p:blipFill>
        <p:spPr>
          <a:xfrm>
            <a:off x="628641" y="9675"/>
            <a:ext cx="1419820" cy="64293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type="obj">
  <p:cSld name="OBJECT">
    <p:spTree>
      <p:nvGrpSpPr>
        <p:cNvPr id="26" name="Shape 26"/>
        <p:cNvGrpSpPr/>
        <p:nvPr/>
      </p:nvGrpSpPr>
      <p:grpSpPr>
        <a:xfrm>
          <a:off x="0" y="0"/>
          <a:ext cx="0" cy="0"/>
          <a:chOff x="0" y="0"/>
          <a:chExt cx="0" cy="0"/>
        </a:xfrm>
      </p:grpSpPr>
      <p:sp>
        <p:nvSpPr>
          <p:cNvPr id="27" name="Google Shape;27;p4"/>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8" name="Google Shape;28;p4"/>
          <p:cNvSpPr txBox="1"/>
          <p:nvPr>
            <p:ph type="title"/>
          </p:nvPr>
        </p:nvSpPr>
        <p:spPr>
          <a:xfrm>
            <a:off x="1772997" y="114300"/>
            <a:ext cx="6742500" cy="685800"/>
          </a:xfrm>
          <a:prstGeom prst="rect">
            <a:avLst/>
          </a:prstGeom>
          <a:noFill/>
          <a:ln>
            <a:noFill/>
          </a:ln>
        </p:spPr>
        <p:txBody>
          <a:bodyPr anchorCtr="0" anchor="ctr" bIns="34275" lIns="68575" spcFirstLastPara="1" rIns="68575" wrap="square" tIns="34275">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9250" lvl="0" marL="457200" algn="l">
              <a:lnSpc>
                <a:spcPct val="100000"/>
              </a:lnSpc>
              <a:spcBef>
                <a:spcPts val="800"/>
              </a:spcBef>
              <a:spcAft>
                <a:spcPts val="0"/>
              </a:spcAft>
              <a:buClr>
                <a:schemeClr val="accent1"/>
              </a:buClr>
              <a:buSzPts val="1900"/>
              <a:buChar char="•"/>
              <a:defRPr/>
            </a:lvl1pPr>
            <a:lvl2pPr indent="-330200" lvl="1" marL="914400" algn="l">
              <a:lnSpc>
                <a:spcPct val="100000"/>
              </a:lnSpc>
              <a:spcBef>
                <a:spcPts val="800"/>
              </a:spcBef>
              <a:spcAft>
                <a:spcPts val="0"/>
              </a:spcAft>
              <a:buClr>
                <a:schemeClr val="accent1"/>
              </a:buClr>
              <a:buSzPts val="1600"/>
              <a:buChar char="•"/>
              <a:defRPr/>
            </a:lvl2pPr>
            <a:lvl3pPr indent="-311150" lvl="2" marL="1371600" algn="l">
              <a:lnSpc>
                <a:spcPct val="100000"/>
              </a:lnSpc>
              <a:spcBef>
                <a:spcPts val="800"/>
              </a:spcBef>
              <a:spcAft>
                <a:spcPts val="0"/>
              </a:spcAft>
              <a:buClr>
                <a:schemeClr val="accent1"/>
              </a:buClr>
              <a:buSzPts val="1300"/>
              <a:buChar char="•"/>
              <a:defRPr/>
            </a:lvl3pPr>
            <a:lvl4pPr indent="-311150" lvl="3" marL="1828800" algn="l">
              <a:lnSpc>
                <a:spcPct val="100000"/>
              </a:lnSpc>
              <a:spcBef>
                <a:spcPts val="800"/>
              </a:spcBef>
              <a:spcAft>
                <a:spcPts val="0"/>
              </a:spcAft>
              <a:buClr>
                <a:schemeClr val="accent1"/>
              </a:buClr>
              <a:buSzPts val="1300"/>
              <a:buChar char="•"/>
              <a:defRPr/>
            </a:lvl4pPr>
            <a:lvl5pPr indent="-311150" lvl="4" marL="2286000" algn="l">
              <a:lnSpc>
                <a:spcPct val="100000"/>
              </a:lnSpc>
              <a:spcBef>
                <a:spcPts val="800"/>
              </a:spcBef>
              <a:spcAft>
                <a:spcPts val="0"/>
              </a:spcAft>
              <a:buClr>
                <a:schemeClr val="accent1"/>
              </a:buClr>
              <a:buSzPts val="1300"/>
              <a:buChar char="•"/>
              <a:defRPr/>
            </a:lvl5pPr>
            <a:lvl6pPr indent="-317500" lvl="5" marL="2743200" algn="l">
              <a:lnSpc>
                <a:spcPct val="90000"/>
              </a:lnSpc>
              <a:spcBef>
                <a:spcPts val="8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 name="Google Shape;30;p4"/>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 name="Google Shape;31;p4"/>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32" name="Google Shape;32;p4"/>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3" name="Google Shape;33;p4"/>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34" name="Google Shape;34;p4"/>
          <p:cNvPicPr preferRelativeResize="0"/>
          <p:nvPr/>
        </p:nvPicPr>
        <p:blipFill>
          <a:blip r:embed="rId2">
            <a:alphaModFix/>
          </a:blip>
          <a:stretch>
            <a:fillRect/>
          </a:stretch>
        </p:blipFill>
        <p:spPr>
          <a:xfrm>
            <a:off x="735805" y="114300"/>
            <a:ext cx="1514475" cy="6858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White)">
  <p:cSld name="1_Title and Content (White)">
    <p:spTree>
      <p:nvGrpSpPr>
        <p:cNvPr id="184" name="Shape 184"/>
        <p:cNvGrpSpPr/>
        <p:nvPr/>
      </p:nvGrpSpPr>
      <p:grpSpPr>
        <a:xfrm>
          <a:off x="0" y="0"/>
          <a:ext cx="0" cy="0"/>
          <a:chOff x="0" y="0"/>
          <a:chExt cx="0" cy="0"/>
        </a:xfrm>
      </p:grpSpPr>
      <p:sp>
        <p:nvSpPr>
          <p:cNvPr id="185" name="Google Shape;185;p32"/>
          <p:cNvSpPr/>
          <p:nvPr/>
        </p:nvSpPr>
        <p:spPr>
          <a:xfrm>
            <a:off x="0" y="0"/>
            <a:ext cx="9144000" cy="914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6" name="Google Shape;186;p32"/>
          <p:cNvSpPr txBox="1"/>
          <p:nvPr>
            <p:ph type="title"/>
          </p:nvPr>
        </p:nvSpPr>
        <p:spPr>
          <a:xfrm>
            <a:off x="1863437" y="114300"/>
            <a:ext cx="6651900" cy="685800"/>
          </a:xfrm>
          <a:prstGeom prst="rect">
            <a:avLst/>
          </a:prstGeom>
          <a:noFill/>
          <a:ln>
            <a:noFill/>
          </a:ln>
        </p:spPr>
        <p:txBody>
          <a:bodyPr anchorCtr="0" anchor="ctr" bIns="45700" lIns="91425" spcFirstLastPara="1" rIns="91425" wrap="square" tIns="45700">
            <a:normAutofit/>
          </a:bodyPr>
          <a:lstStyle>
            <a:lvl1pPr lvl="0" rtl="0" algn="r">
              <a:lnSpc>
                <a:spcPct val="90000"/>
              </a:lnSpc>
              <a:spcBef>
                <a:spcPts val="0"/>
              </a:spcBef>
              <a:spcAft>
                <a:spcPts val="0"/>
              </a:spcAft>
              <a:buClr>
                <a:schemeClr val="lt1"/>
              </a:buClr>
              <a:buSzPts val="3600"/>
              <a:buFont typeface="Calibri"/>
              <a:buNone/>
              <a:defRPr sz="36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7" name="Google Shape;187;p32"/>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87350" lvl="0" marL="457200" rtl="0" algn="l">
              <a:lnSpc>
                <a:spcPct val="100000"/>
              </a:lnSpc>
              <a:spcBef>
                <a:spcPts val="1000"/>
              </a:spcBef>
              <a:spcAft>
                <a:spcPts val="0"/>
              </a:spcAft>
              <a:buClr>
                <a:schemeClr val="accent1"/>
              </a:buClr>
              <a:buSzPts val="2500"/>
              <a:buChar char="•"/>
              <a:defRPr/>
            </a:lvl1pPr>
            <a:lvl2pPr indent="-361950" lvl="1" marL="914400" rtl="0" algn="l">
              <a:lnSpc>
                <a:spcPct val="100000"/>
              </a:lnSpc>
              <a:spcBef>
                <a:spcPts val="1000"/>
              </a:spcBef>
              <a:spcAft>
                <a:spcPts val="0"/>
              </a:spcAft>
              <a:buClr>
                <a:schemeClr val="accent1"/>
              </a:buClr>
              <a:buSzPts val="2100"/>
              <a:buChar char="•"/>
              <a:defRPr/>
            </a:lvl2pPr>
            <a:lvl3pPr indent="-336550" lvl="2" marL="1371600" rtl="0" algn="l">
              <a:lnSpc>
                <a:spcPct val="100000"/>
              </a:lnSpc>
              <a:spcBef>
                <a:spcPts val="1000"/>
              </a:spcBef>
              <a:spcAft>
                <a:spcPts val="0"/>
              </a:spcAft>
              <a:buClr>
                <a:schemeClr val="accent1"/>
              </a:buClr>
              <a:buSzPts val="1700"/>
              <a:buChar char="•"/>
              <a:defRPr/>
            </a:lvl3pPr>
            <a:lvl4pPr indent="-336550" lvl="3" marL="1828800" rtl="0" algn="l">
              <a:lnSpc>
                <a:spcPct val="100000"/>
              </a:lnSpc>
              <a:spcBef>
                <a:spcPts val="1000"/>
              </a:spcBef>
              <a:spcAft>
                <a:spcPts val="0"/>
              </a:spcAft>
              <a:buClr>
                <a:schemeClr val="accent1"/>
              </a:buClr>
              <a:buSzPts val="1700"/>
              <a:buChar char="•"/>
              <a:defRPr/>
            </a:lvl4pPr>
            <a:lvl5pPr indent="-336550" lvl="4" marL="2286000" rtl="0" algn="l">
              <a:lnSpc>
                <a:spcPct val="100000"/>
              </a:lnSpc>
              <a:spcBef>
                <a:spcPts val="1000"/>
              </a:spcBef>
              <a:spcAft>
                <a:spcPts val="0"/>
              </a:spcAft>
              <a:buClr>
                <a:schemeClr val="accent1"/>
              </a:buClr>
              <a:buSzPts val="1700"/>
              <a:buChar char="•"/>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8" name="Google Shape;188;p32"/>
          <p:cNvSpPr txBox="1"/>
          <p:nvPr>
            <p:ph idx="10" type="dt"/>
          </p:nvPr>
        </p:nvSpPr>
        <p:spPr>
          <a:xfrm>
            <a:off x="628650" y="4767263"/>
            <a:ext cx="10191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9" name="Google Shape;189;p32"/>
          <p:cNvSpPr txBox="1"/>
          <p:nvPr>
            <p:ph idx="12" type="sldNum"/>
          </p:nvPr>
        </p:nvSpPr>
        <p:spPr>
          <a:xfrm>
            <a:off x="7418349" y="4767263"/>
            <a:ext cx="10971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90" name="Google Shape;190;p32"/>
          <p:cNvSpPr/>
          <p:nvPr/>
        </p:nvSpPr>
        <p:spPr>
          <a:xfrm>
            <a:off x="0" y="912019"/>
            <a:ext cx="9144000" cy="89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1" name="Google Shape;191;p32"/>
          <p:cNvSpPr txBox="1"/>
          <p:nvPr>
            <p:ph idx="11" type="ftr"/>
          </p:nvPr>
        </p:nvSpPr>
        <p:spPr>
          <a:xfrm>
            <a:off x="2163943" y="4767264"/>
            <a:ext cx="48162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200"/>
              <a:buFont typeface="Calibri"/>
              <a:buNone/>
              <a:defRPr>
                <a:solidFill>
                  <a:srgbClr val="000000"/>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92" name="Google Shape;192;p32"/>
          <p:cNvPicPr preferRelativeResize="0"/>
          <p:nvPr/>
        </p:nvPicPr>
        <p:blipFill rotWithShape="1">
          <a:blip r:embed="rId2">
            <a:alphaModFix/>
          </a:blip>
          <a:srcRect b="0" l="0" r="0" t="0"/>
          <a:stretch/>
        </p:blipFill>
        <p:spPr>
          <a:xfrm>
            <a:off x="88323" y="162338"/>
            <a:ext cx="1008034" cy="437404"/>
          </a:xfrm>
          <a:prstGeom prst="rect">
            <a:avLst/>
          </a:prstGeom>
          <a:solidFill>
            <a:schemeClr val="lt1"/>
          </a:solid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193" name="Shape 193"/>
        <p:cNvGrpSpPr/>
        <p:nvPr/>
      </p:nvGrpSpPr>
      <p:grpSpPr>
        <a:xfrm>
          <a:off x="0" y="0"/>
          <a:ext cx="0" cy="0"/>
          <a:chOff x="0" y="0"/>
          <a:chExt cx="0" cy="0"/>
        </a:xfrm>
      </p:grpSpPr>
      <p:sp>
        <p:nvSpPr>
          <p:cNvPr id="194" name="Google Shape;194;p33"/>
          <p:cNvSpPr txBox="1"/>
          <p:nvPr>
            <p:ph type="title"/>
          </p:nvPr>
        </p:nvSpPr>
        <p:spPr>
          <a:xfrm>
            <a:off x="1865376" y="116586"/>
            <a:ext cx="6652500" cy="6858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E65AF"/>
              </a:buClr>
              <a:buSzPts val="4400"/>
              <a:buFont typeface="Calibri"/>
              <a:buNone/>
              <a:defRPr>
                <a:solidFill>
                  <a:srgbClr val="3E65A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5" name="Google Shape;195;p33"/>
          <p:cNvSpPr txBox="1"/>
          <p:nvPr>
            <p:ph idx="11" type="ftr"/>
          </p:nvPr>
        </p:nvSpPr>
        <p:spPr>
          <a:xfrm>
            <a:off x="2476633" y="4767262"/>
            <a:ext cx="41907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6" name="Google Shape;196;p33"/>
          <p:cNvSpPr txBox="1"/>
          <p:nvPr>
            <p:ph idx="12" type="sldNum"/>
          </p:nvPr>
        </p:nvSpPr>
        <p:spPr>
          <a:xfrm>
            <a:off x="7418349" y="4767263"/>
            <a:ext cx="10971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197" name="Google Shape;197;p33"/>
          <p:cNvPicPr preferRelativeResize="0"/>
          <p:nvPr/>
        </p:nvPicPr>
        <p:blipFill rotWithShape="1">
          <a:blip r:embed="rId2">
            <a:alphaModFix/>
          </a:blip>
          <a:srcRect b="0" l="0" r="0" t="0"/>
          <a:stretch/>
        </p:blipFill>
        <p:spPr>
          <a:xfrm>
            <a:off x="88323" y="162338"/>
            <a:ext cx="1008034" cy="437404"/>
          </a:xfrm>
          <a:prstGeom prst="rect">
            <a:avLst/>
          </a:prstGeom>
          <a:solidFill>
            <a:schemeClr val="lt1"/>
          </a:solid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8" name="Shape 198"/>
        <p:cNvGrpSpPr/>
        <p:nvPr/>
      </p:nvGrpSpPr>
      <p:grpSpPr>
        <a:xfrm>
          <a:off x="0" y="0"/>
          <a:ext cx="0" cy="0"/>
          <a:chOff x="0" y="0"/>
          <a:chExt cx="0" cy="0"/>
        </a:xfrm>
      </p:grpSpPr>
      <p:sp>
        <p:nvSpPr>
          <p:cNvPr id="199" name="Google Shape;199;p34"/>
          <p:cNvSpPr/>
          <p:nvPr/>
        </p:nvSpPr>
        <p:spPr>
          <a:xfrm>
            <a:off x="-75" y="5045700"/>
            <a:ext cx="9144000" cy="978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4"/>
          <p:cNvSpPr txBox="1"/>
          <p:nvPr>
            <p:ph type="title"/>
          </p:nvPr>
        </p:nvSpPr>
        <p:spPr>
          <a:xfrm>
            <a:off x="311700" y="445025"/>
            <a:ext cx="8520600" cy="7074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4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1" name="Google Shape;201;p34"/>
          <p:cNvSpPr txBox="1"/>
          <p:nvPr>
            <p:ph idx="1" type="body"/>
          </p:nvPr>
        </p:nvSpPr>
        <p:spPr>
          <a:xfrm>
            <a:off x="311700" y="1266325"/>
            <a:ext cx="8520600" cy="3302700"/>
          </a:xfrm>
          <a:prstGeom prst="rect">
            <a:avLst/>
          </a:prstGeom>
          <a:noFill/>
          <a:ln>
            <a:noFill/>
          </a:ln>
        </p:spPr>
        <p:txBody>
          <a:bodyPr anchorCtr="0" anchor="t" bIns="45700" lIns="91425" spcFirstLastPara="1" rIns="91425" wrap="square" tIns="45700">
            <a:normAutofit/>
          </a:bodyPr>
          <a:lstStyle>
            <a:lvl1pPr indent="-387350" lvl="0" marL="457200" rtl="0" algn="l">
              <a:lnSpc>
                <a:spcPct val="100000"/>
              </a:lnSpc>
              <a:spcBef>
                <a:spcPts val="1000"/>
              </a:spcBef>
              <a:spcAft>
                <a:spcPts val="0"/>
              </a:spcAft>
              <a:buSzPts val="2500"/>
              <a:buChar char="•"/>
              <a:defRPr/>
            </a:lvl1pPr>
            <a:lvl2pPr indent="-361950" lvl="1" marL="914400" rtl="0" algn="l">
              <a:lnSpc>
                <a:spcPct val="100000"/>
              </a:lnSpc>
              <a:spcBef>
                <a:spcPts val="1000"/>
              </a:spcBef>
              <a:spcAft>
                <a:spcPts val="0"/>
              </a:spcAft>
              <a:buSzPts val="2100"/>
              <a:buChar char="•"/>
              <a:defRPr/>
            </a:lvl2pPr>
            <a:lvl3pPr indent="-336550" lvl="2" marL="1371600" rtl="0" algn="l">
              <a:lnSpc>
                <a:spcPct val="100000"/>
              </a:lnSpc>
              <a:spcBef>
                <a:spcPts val="1000"/>
              </a:spcBef>
              <a:spcAft>
                <a:spcPts val="0"/>
              </a:spcAft>
              <a:buSzPts val="1700"/>
              <a:buChar char="•"/>
              <a:defRPr/>
            </a:lvl3pPr>
            <a:lvl4pPr indent="-336550" lvl="3" marL="1828800" rtl="0" algn="l">
              <a:lnSpc>
                <a:spcPct val="100000"/>
              </a:lnSpc>
              <a:spcBef>
                <a:spcPts val="1000"/>
              </a:spcBef>
              <a:spcAft>
                <a:spcPts val="0"/>
              </a:spcAft>
              <a:buSzPts val="1700"/>
              <a:buChar char="•"/>
              <a:defRPr/>
            </a:lvl4pPr>
            <a:lvl5pPr indent="-336550" lvl="4" marL="2286000" rtl="0" algn="l">
              <a:lnSpc>
                <a:spcPct val="100000"/>
              </a:lnSpc>
              <a:spcBef>
                <a:spcPts val="1000"/>
              </a:spcBef>
              <a:spcAft>
                <a:spcPts val="0"/>
              </a:spcAft>
              <a:buSzPts val="1700"/>
              <a:buChar char="•"/>
              <a:defRPr/>
            </a:lvl5pPr>
            <a:lvl6pPr indent="-342900" lvl="5" marL="2743200" rtl="0" algn="l">
              <a:lnSpc>
                <a:spcPct val="90000"/>
              </a:lnSpc>
              <a:spcBef>
                <a:spcPts val="1000"/>
              </a:spcBef>
              <a:spcAft>
                <a:spcPts val="0"/>
              </a:spcAft>
              <a:buSzPts val="1800"/>
              <a:buChar char="•"/>
              <a:defRPr/>
            </a:lvl6pPr>
            <a:lvl7pPr indent="-342900" lvl="6" marL="3200400" rtl="0" algn="l">
              <a:lnSpc>
                <a:spcPct val="90000"/>
              </a:lnSpc>
              <a:spcBef>
                <a:spcPts val="500"/>
              </a:spcBef>
              <a:spcAft>
                <a:spcPts val="0"/>
              </a:spcAft>
              <a:buSzPts val="1800"/>
              <a:buChar char="•"/>
              <a:defRPr/>
            </a:lvl7pPr>
            <a:lvl8pPr indent="-342900" lvl="7" marL="3657600" rtl="0" algn="l">
              <a:lnSpc>
                <a:spcPct val="90000"/>
              </a:lnSpc>
              <a:spcBef>
                <a:spcPts val="500"/>
              </a:spcBef>
              <a:spcAft>
                <a:spcPts val="0"/>
              </a:spcAft>
              <a:buSzPts val="1800"/>
              <a:buChar char="•"/>
              <a:defRPr/>
            </a:lvl8pPr>
            <a:lvl9pPr indent="-342900" lvl="8" marL="4114800" rtl="0" algn="l">
              <a:lnSpc>
                <a:spcPct val="90000"/>
              </a:lnSpc>
              <a:spcBef>
                <a:spcPts val="500"/>
              </a:spcBef>
              <a:spcAft>
                <a:spcPts val="0"/>
              </a:spcAft>
              <a:buSzPts val="1800"/>
              <a:buChar char="•"/>
              <a:defRPr/>
            </a:lvl9pPr>
          </a:lstStyle>
          <a:p/>
        </p:txBody>
      </p:sp>
      <p:sp>
        <p:nvSpPr>
          <p:cNvPr id="202" name="Google Shape;202;p34"/>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LOGO">
  <p:cSld name="1_TITLE and LOGO">
    <p:spTree>
      <p:nvGrpSpPr>
        <p:cNvPr id="203" name="Shape 203"/>
        <p:cNvGrpSpPr/>
        <p:nvPr/>
      </p:nvGrpSpPr>
      <p:grpSpPr>
        <a:xfrm>
          <a:off x="0" y="0"/>
          <a:ext cx="0" cy="0"/>
          <a:chOff x="0" y="0"/>
          <a:chExt cx="0" cy="0"/>
        </a:xfrm>
      </p:grpSpPr>
      <p:cxnSp>
        <p:nvCxnSpPr>
          <p:cNvPr id="204" name="Google Shape;204;p35"/>
          <p:cNvCxnSpPr/>
          <p:nvPr/>
        </p:nvCxnSpPr>
        <p:spPr>
          <a:xfrm>
            <a:off x="352425" y="342900"/>
            <a:ext cx="0" cy="387600"/>
          </a:xfrm>
          <a:prstGeom prst="straightConnector1">
            <a:avLst/>
          </a:prstGeom>
          <a:noFill/>
          <a:ln cap="flat" cmpd="sng" w="63500">
            <a:solidFill>
              <a:srgbClr val="0078C0"/>
            </a:solidFill>
            <a:prstDash val="solid"/>
            <a:miter lim="800000"/>
            <a:headEnd len="sm" w="sm" type="none"/>
            <a:tailEnd len="sm" w="sm" type="none"/>
          </a:ln>
        </p:spPr>
      </p:cxnSp>
      <p:sp>
        <p:nvSpPr>
          <p:cNvPr id="205" name="Google Shape;205;p35"/>
          <p:cNvSpPr txBox="1"/>
          <p:nvPr>
            <p:ph type="title"/>
          </p:nvPr>
        </p:nvSpPr>
        <p:spPr>
          <a:xfrm>
            <a:off x="438150" y="285706"/>
            <a:ext cx="2724300" cy="501900"/>
          </a:xfrm>
          <a:prstGeom prst="rect">
            <a:avLst/>
          </a:prstGeom>
          <a:noFill/>
          <a:ln>
            <a:noFill/>
          </a:ln>
        </p:spPr>
        <p:txBody>
          <a:bodyPr anchorCtr="0" anchor="t" bIns="22850" lIns="45725" spcFirstLastPara="1" rIns="45725" wrap="square" tIns="22850">
            <a:normAutofit/>
          </a:bodyPr>
          <a:lstStyle>
            <a:lvl1pPr lvl="0" marR="0" rtl="0" algn="l">
              <a:lnSpc>
                <a:spcPct val="90000"/>
              </a:lnSpc>
              <a:spcBef>
                <a:spcPts val="0"/>
              </a:spcBef>
              <a:spcAft>
                <a:spcPts val="0"/>
              </a:spcAft>
              <a:buClr>
                <a:schemeClr val="dk1"/>
              </a:buClr>
              <a:buSzPts val="2300"/>
              <a:buFont typeface="Calibri"/>
              <a:buNone/>
              <a:defRPr b="1" i="0" sz="2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206" name="Google Shape;206;p35"/>
          <p:cNvSpPr txBox="1"/>
          <p:nvPr>
            <p:ph idx="1" type="body"/>
          </p:nvPr>
        </p:nvSpPr>
        <p:spPr>
          <a:xfrm>
            <a:off x="352425" y="1200150"/>
            <a:ext cx="5934000" cy="1714500"/>
          </a:xfrm>
          <a:prstGeom prst="rect">
            <a:avLst/>
          </a:prstGeom>
          <a:noFill/>
          <a:ln>
            <a:noFill/>
          </a:ln>
        </p:spPr>
        <p:txBody>
          <a:bodyPr anchorCtr="0" anchor="t" bIns="22850" lIns="45725" spcFirstLastPara="1" rIns="45725" wrap="square" tIns="2285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07" name="Shape 207"/>
        <p:cNvGrpSpPr/>
        <p:nvPr/>
      </p:nvGrpSpPr>
      <p:grpSpPr>
        <a:xfrm>
          <a:off x="0" y="0"/>
          <a:ext cx="0" cy="0"/>
          <a:chOff x="0" y="0"/>
          <a:chExt cx="0" cy="0"/>
        </a:xfrm>
      </p:grpSpPr>
      <p:sp>
        <p:nvSpPr>
          <p:cNvPr id="208" name="Google Shape;208;p36"/>
          <p:cNvSpPr txBox="1"/>
          <p:nvPr>
            <p:ph idx="12" type="sldNum"/>
          </p:nvPr>
        </p:nvSpPr>
        <p:spPr>
          <a:xfrm>
            <a:off x="8084127" y="4720424"/>
            <a:ext cx="540900" cy="2742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wentieth Century"/>
                <a:ea typeface="Twentieth Century"/>
                <a:cs typeface="Twentieth Century"/>
                <a:sym typeface="Twentieth Century"/>
              </a:defRPr>
            </a:lvl1pPr>
            <a:lvl2pPr indent="0" lvl="1"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wentieth Century"/>
                <a:ea typeface="Twentieth Century"/>
                <a:cs typeface="Twentieth Century"/>
                <a:sym typeface="Twentieth Century"/>
              </a:defRPr>
            </a:lvl2pPr>
            <a:lvl3pPr indent="0" lvl="2"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wentieth Century"/>
                <a:ea typeface="Twentieth Century"/>
                <a:cs typeface="Twentieth Century"/>
                <a:sym typeface="Twentieth Century"/>
              </a:defRPr>
            </a:lvl3pPr>
            <a:lvl4pPr indent="0" lvl="3"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wentieth Century"/>
                <a:ea typeface="Twentieth Century"/>
                <a:cs typeface="Twentieth Century"/>
                <a:sym typeface="Twentieth Century"/>
              </a:defRPr>
            </a:lvl4pPr>
            <a:lvl5pPr indent="0" lvl="4"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wentieth Century"/>
                <a:ea typeface="Twentieth Century"/>
                <a:cs typeface="Twentieth Century"/>
                <a:sym typeface="Twentieth Century"/>
              </a:defRPr>
            </a:lvl5pPr>
            <a:lvl6pPr indent="0" lvl="5"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wentieth Century"/>
                <a:ea typeface="Twentieth Century"/>
                <a:cs typeface="Twentieth Century"/>
                <a:sym typeface="Twentieth Century"/>
              </a:defRPr>
            </a:lvl6pPr>
            <a:lvl7pPr indent="0" lvl="6"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wentieth Century"/>
                <a:ea typeface="Twentieth Century"/>
                <a:cs typeface="Twentieth Century"/>
                <a:sym typeface="Twentieth Century"/>
              </a:defRPr>
            </a:lvl7pPr>
            <a:lvl8pPr indent="0" lvl="7"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wentieth Century"/>
                <a:ea typeface="Twentieth Century"/>
                <a:cs typeface="Twentieth Century"/>
                <a:sym typeface="Twentieth Century"/>
              </a:defRPr>
            </a:lvl8pPr>
            <a:lvl9pPr indent="0" lvl="8"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
              <a:t>‹#›</a:t>
            </a:fld>
            <a:endParaRPr/>
          </a:p>
        </p:txBody>
      </p:sp>
      <p:sp>
        <p:nvSpPr>
          <p:cNvPr id="209" name="Google Shape;209;p36"/>
          <p:cNvSpPr txBox="1"/>
          <p:nvPr>
            <p:ph idx="11" type="ftr"/>
          </p:nvPr>
        </p:nvSpPr>
        <p:spPr>
          <a:xfrm>
            <a:off x="4160520" y="4719828"/>
            <a:ext cx="39411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400">
                <a:solidFill>
                  <a:schemeClr val="dk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0" name="Google Shape;210;p36"/>
          <p:cNvSpPr txBox="1"/>
          <p:nvPr>
            <p:ph type="title"/>
          </p:nvPr>
        </p:nvSpPr>
        <p:spPr>
          <a:xfrm>
            <a:off x="1000529" y="243793"/>
            <a:ext cx="6987000" cy="6864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1">
  <p:cSld name="2_Title and Content_1">
    <p:spTree>
      <p:nvGrpSpPr>
        <p:cNvPr id="211" name="Shape 211"/>
        <p:cNvGrpSpPr/>
        <p:nvPr/>
      </p:nvGrpSpPr>
      <p:grpSpPr>
        <a:xfrm>
          <a:off x="0" y="0"/>
          <a:ext cx="0" cy="0"/>
          <a:chOff x="0" y="0"/>
          <a:chExt cx="0" cy="0"/>
        </a:xfrm>
      </p:grpSpPr>
      <p:sp>
        <p:nvSpPr>
          <p:cNvPr id="212" name="Google Shape;212;p37"/>
          <p:cNvSpPr txBox="1"/>
          <p:nvPr>
            <p:ph type="title"/>
          </p:nvPr>
        </p:nvSpPr>
        <p:spPr>
          <a:xfrm>
            <a:off x="365298" y="263111"/>
            <a:ext cx="6987000" cy="6864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3" name="Shape 213"/>
        <p:cNvGrpSpPr/>
        <p:nvPr/>
      </p:nvGrpSpPr>
      <p:grpSpPr>
        <a:xfrm>
          <a:off x="0" y="0"/>
          <a:ext cx="0" cy="0"/>
          <a:chOff x="0" y="0"/>
          <a:chExt cx="0" cy="0"/>
        </a:xfrm>
      </p:grpSpPr>
      <p:sp>
        <p:nvSpPr>
          <p:cNvPr id="214" name="Google Shape;214;p38"/>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4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5" name="Google Shape;215;p38"/>
          <p:cNvSpPr txBox="1"/>
          <p:nvPr>
            <p:ph idx="1" type="body"/>
          </p:nvPr>
        </p:nvSpPr>
        <p:spPr>
          <a:xfrm>
            <a:off x="311700" y="1152475"/>
            <a:ext cx="3999900" cy="3416400"/>
          </a:xfrm>
          <a:prstGeom prst="rect">
            <a:avLst/>
          </a:prstGeom>
          <a:noFill/>
          <a:ln>
            <a:noFill/>
          </a:ln>
        </p:spPr>
        <p:txBody>
          <a:bodyPr anchorCtr="0" anchor="t" bIns="45700" lIns="91425" spcFirstLastPara="1" rIns="91425" wrap="square" tIns="45700">
            <a:normAutofit/>
          </a:bodyPr>
          <a:lstStyle>
            <a:lvl1pPr indent="-317500" lvl="0" marL="457200" rtl="0" algn="l">
              <a:lnSpc>
                <a:spcPct val="100000"/>
              </a:lnSpc>
              <a:spcBef>
                <a:spcPts val="1000"/>
              </a:spcBef>
              <a:spcAft>
                <a:spcPts val="0"/>
              </a:spcAft>
              <a:buSzPts val="1400"/>
              <a:buChar char="•"/>
              <a:defRPr sz="1400"/>
            </a:lvl1pPr>
            <a:lvl2pPr indent="-304800" lvl="1" marL="914400" rtl="0" algn="l">
              <a:lnSpc>
                <a:spcPct val="100000"/>
              </a:lnSpc>
              <a:spcBef>
                <a:spcPts val="1000"/>
              </a:spcBef>
              <a:spcAft>
                <a:spcPts val="0"/>
              </a:spcAft>
              <a:buSzPts val="1200"/>
              <a:buChar char="•"/>
              <a:defRPr sz="1200"/>
            </a:lvl2pPr>
            <a:lvl3pPr indent="-304800" lvl="2" marL="1371600" rtl="0" algn="l">
              <a:lnSpc>
                <a:spcPct val="100000"/>
              </a:lnSpc>
              <a:spcBef>
                <a:spcPts val="1000"/>
              </a:spcBef>
              <a:spcAft>
                <a:spcPts val="0"/>
              </a:spcAft>
              <a:buSzPts val="1200"/>
              <a:buChar char="•"/>
              <a:defRPr sz="1200"/>
            </a:lvl3pPr>
            <a:lvl4pPr indent="-304800" lvl="3" marL="1828800" rtl="0" algn="l">
              <a:lnSpc>
                <a:spcPct val="100000"/>
              </a:lnSpc>
              <a:spcBef>
                <a:spcPts val="1000"/>
              </a:spcBef>
              <a:spcAft>
                <a:spcPts val="0"/>
              </a:spcAft>
              <a:buSzPts val="1200"/>
              <a:buChar char="•"/>
              <a:defRPr sz="1200"/>
            </a:lvl4pPr>
            <a:lvl5pPr indent="-304800" lvl="4" marL="2286000" rtl="0" algn="l">
              <a:lnSpc>
                <a:spcPct val="100000"/>
              </a:lnSpc>
              <a:spcBef>
                <a:spcPts val="1000"/>
              </a:spcBef>
              <a:spcAft>
                <a:spcPts val="0"/>
              </a:spcAft>
              <a:buSzPts val="1200"/>
              <a:buChar char="•"/>
              <a:defRPr sz="1200"/>
            </a:lvl5pPr>
            <a:lvl6pPr indent="-304800" lvl="5" marL="2743200" rtl="0" algn="l">
              <a:lnSpc>
                <a:spcPct val="90000"/>
              </a:lnSpc>
              <a:spcBef>
                <a:spcPts val="1000"/>
              </a:spcBef>
              <a:spcAft>
                <a:spcPts val="0"/>
              </a:spcAft>
              <a:buSzPts val="1200"/>
              <a:buChar char="•"/>
              <a:defRPr sz="1200"/>
            </a:lvl6pPr>
            <a:lvl7pPr indent="-304800" lvl="6" marL="3200400" rtl="0" algn="l">
              <a:lnSpc>
                <a:spcPct val="90000"/>
              </a:lnSpc>
              <a:spcBef>
                <a:spcPts val="500"/>
              </a:spcBef>
              <a:spcAft>
                <a:spcPts val="0"/>
              </a:spcAft>
              <a:buSzPts val="1200"/>
              <a:buChar char="•"/>
              <a:defRPr sz="1200"/>
            </a:lvl7pPr>
            <a:lvl8pPr indent="-304800" lvl="7" marL="3657600" rtl="0" algn="l">
              <a:lnSpc>
                <a:spcPct val="90000"/>
              </a:lnSpc>
              <a:spcBef>
                <a:spcPts val="500"/>
              </a:spcBef>
              <a:spcAft>
                <a:spcPts val="0"/>
              </a:spcAft>
              <a:buSzPts val="1200"/>
              <a:buChar char="•"/>
              <a:defRPr sz="1200"/>
            </a:lvl8pPr>
            <a:lvl9pPr indent="-304800" lvl="8" marL="4114800" rtl="0" algn="l">
              <a:lnSpc>
                <a:spcPct val="90000"/>
              </a:lnSpc>
              <a:spcBef>
                <a:spcPts val="500"/>
              </a:spcBef>
              <a:spcAft>
                <a:spcPts val="0"/>
              </a:spcAft>
              <a:buSzPts val="1200"/>
              <a:buChar char="•"/>
              <a:defRPr sz="1200"/>
            </a:lvl9pPr>
          </a:lstStyle>
          <a:p/>
        </p:txBody>
      </p:sp>
      <p:sp>
        <p:nvSpPr>
          <p:cNvPr id="216" name="Google Shape;216;p38"/>
          <p:cNvSpPr txBox="1"/>
          <p:nvPr>
            <p:ph idx="2" type="body"/>
          </p:nvPr>
        </p:nvSpPr>
        <p:spPr>
          <a:xfrm>
            <a:off x="4832400" y="1152475"/>
            <a:ext cx="3999900" cy="3416400"/>
          </a:xfrm>
          <a:prstGeom prst="rect">
            <a:avLst/>
          </a:prstGeom>
          <a:noFill/>
          <a:ln>
            <a:noFill/>
          </a:ln>
        </p:spPr>
        <p:txBody>
          <a:bodyPr anchorCtr="0" anchor="t" bIns="45700" lIns="91425" spcFirstLastPara="1" rIns="91425" wrap="square" tIns="45700">
            <a:normAutofit/>
          </a:bodyPr>
          <a:lstStyle>
            <a:lvl1pPr indent="-317500" lvl="0" marL="457200" rtl="0" algn="l">
              <a:lnSpc>
                <a:spcPct val="100000"/>
              </a:lnSpc>
              <a:spcBef>
                <a:spcPts val="1000"/>
              </a:spcBef>
              <a:spcAft>
                <a:spcPts val="0"/>
              </a:spcAft>
              <a:buSzPts val="1400"/>
              <a:buChar char="•"/>
              <a:defRPr sz="1400"/>
            </a:lvl1pPr>
            <a:lvl2pPr indent="-304800" lvl="1" marL="914400" rtl="0" algn="l">
              <a:lnSpc>
                <a:spcPct val="100000"/>
              </a:lnSpc>
              <a:spcBef>
                <a:spcPts val="1000"/>
              </a:spcBef>
              <a:spcAft>
                <a:spcPts val="0"/>
              </a:spcAft>
              <a:buSzPts val="1200"/>
              <a:buChar char="•"/>
              <a:defRPr sz="1200"/>
            </a:lvl2pPr>
            <a:lvl3pPr indent="-304800" lvl="2" marL="1371600" rtl="0" algn="l">
              <a:lnSpc>
                <a:spcPct val="100000"/>
              </a:lnSpc>
              <a:spcBef>
                <a:spcPts val="1000"/>
              </a:spcBef>
              <a:spcAft>
                <a:spcPts val="0"/>
              </a:spcAft>
              <a:buSzPts val="1200"/>
              <a:buChar char="•"/>
              <a:defRPr sz="1200"/>
            </a:lvl3pPr>
            <a:lvl4pPr indent="-304800" lvl="3" marL="1828800" rtl="0" algn="l">
              <a:lnSpc>
                <a:spcPct val="100000"/>
              </a:lnSpc>
              <a:spcBef>
                <a:spcPts val="1000"/>
              </a:spcBef>
              <a:spcAft>
                <a:spcPts val="0"/>
              </a:spcAft>
              <a:buSzPts val="1200"/>
              <a:buChar char="•"/>
              <a:defRPr sz="1200"/>
            </a:lvl4pPr>
            <a:lvl5pPr indent="-304800" lvl="4" marL="2286000" rtl="0" algn="l">
              <a:lnSpc>
                <a:spcPct val="100000"/>
              </a:lnSpc>
              <a:spcBef>
                <a:spcPts val="1000"/>
              </a:spcBef>
              <a:spcAft>
                <a:spcPts val="0"/>
              </a:spcAft>
              <a:buSzPts val="1200"/>
              <a:buChar char="•"/>
              <a:defRPr sz="1200"/>
            </a:lvl5pPr>
            <a:lvl6pPr indent="-304800" lvl="5" marL="2743200" rtl="0" algn="l">
              <a:lnSpc>
                <a:spcPct val="90000"/>
              </a:lnSpc>
              <a:spcBef>
                <a:spcPts val="1000"/>
              </a:spcBef>
              <a:spcAft>
                <a:spcPts val="0"/>
              </a:spcAft>
              <a:buSzPts val="1200"/>
              <a:buChar char="•"/>
              <a:defRPr sz="1200"/>
            </a:lvl6pPr>
            <a:lvl7pPr indent="-304800" lvl="6" marL="3200400" rtl="0" algn="l">
              <a:lnSpc>
                <a:spcPct val="90000"/>
              </a:lnSpc>
              <a:spcBef>
                <a:spcPts val="500"/>
              </a:spcBef>
              <a:spcAft>
                <a:spcPts val="0"/>
              </a:spcAft>
              <a:buSzPts val="1200"/>
              <a:buChar char="•"/>
              <a:defRPr sz="1200"/>
            </a:lvl7pPr>
            <a:lvl8pPr indent="-304800" lvl="7" marL="3657600" rtl="0" algn="l">
              <a:lnSpc>
                <a:spcPct val="90000"/>
              </a:lnSpc>
              <a:spcBef>
                <a:spcPts val="500"/>
              </a:spcBef>
              <a:spcAft>
                <a:spcPts val="0"/>
              </a:spcAft>
              <a:buSzPts val="1200"/>
              <a:buChar char="•"/>
              <a:defRPr sz="1200"/>
            </a:lvl8pPr>
            <a:lvl9pPr indent="-304800" lvl="8" marL="4114800" rtl="0" algn="l">
              <a:lnSpc>
                <a:spcPct val="90000"/>
              </a:lnSpc>
              <a:spcBef>
                <a:spcPts val="500"/>
              </a:spcBef>
              <a:spcAft>
                <a:spcPts val="0"/>
              </a:spcAft>
              <a:buSzPts val="1200"/>
              <a:buChar char="•"/>
              <a:defRPr sz="1200"/>
            </a:lvl9pPr>
          </a:lstStyle>
          <a:p/>
        </p:txBody>
      </p:sp>
      <p:sp>
        <p:nvSpPr>
          <p:cNvPr id="217" name="Google Shape;217;p38"/>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Logo Only)">
  <p:cSld name="1_Title Slide (Logo Only)">
    <p:bg>
      <p:bgPr>
        <a:solidFill>
          <a:schemeClr val="lt1"/>
        </a:solidFill>
      </p:bgPr>
    </p:bg>
    <p:spTree>
      <p:nvGrpSpPr>
        <p:cNvPr id="224" name="Shape 224"/>
        <p:cNvGrpSpPr/>
        <p:nvPr/>
      </p:nvGrpSpPr>
      <p:grpSpPr>
        <a:xfrm>
          <a:off x="0" y="0"/>
          <a:ext cx="0" cy="0"/>
          <a:chOff x="0" y="0"/>
          <a:chExt cx="0" cy="0"/>
        </a:xfrm>
      </p:grpSpPr>
      <p:sp>
        <p:nvSpPr>
          <p:cNvPr id="225" name="Google Shape;225;p40"/>
          <p:cNvSpPr txBox="1"/>
          <p:nvPr>
            <p:ph type="ctrTitle"/>
          </p:nvPr>
        </p:nvSpPr>
        <p:spPr>
          <a:xfrm>
            <a:off x="0" y="3141423"/>
            <a:ext cx="9144000" cy="899400"/>
          </a:xfrm>
          <a:prstGeom prst="rect">
            <a:avLst/>
          </a:prstGeom>
          <a:solidFill>
            <a:schemeClr val="accent1"/>
          </a:solidFill>
          <a:ln>
            <a:noFill/>
          </a:ln>
        </p:spPr>
        <p:txBody>
          <a:bodyPr anchorCtr="0" anchor="ctr" bIns="68575" lIns="137150" spcFirstLastPara="1" rIns="137150" wrap="square" tIns="68575">
            <a:normAutofit/>
          </a:bodyPr>
          <a:lstStyle>
            <a:lvl1pPr lvl="0" rtl="0" algn="ctr">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6" name="Google Shape;226;p40"/>
          <p:cNvSpPr/>
          <p:nvPr/>
        </p:nvSpPr>
        <p:spPr>
          <a:xfrm>
            <a:off x="0" y="4040840"/>
            <a:ext cx="9144000" cy="1102800"/>
          </a:xfrm>
          <a:prstGeom prst="rect">
            <a:avLst/>
          </a:prstGeom>
          <a:solidFill>
            <a:srgbClr val="E8E8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27" name="Google Shape;227;p40"/>
          <p:cNvSpPr txBox="1"/>
          <p:nvPr>
            <p:ph idx="1" type="body"/>
          </p:nvPr>
        </p:nvSpPr>
        <p:spPr>
          <a:xfrm>
            <a:off x="2101850" y="4233663"/>
            <a:ext cx="4940400" cy="677400"/>
          </a:xfrm>
          <a:prstGeom prst="rect">
            <a:avLst/>
          </a:prstGeom>
          <a:noFill/>
          <a:ln>
            <a:noFill/>
          </a:ln>
        </p:spPr>
        <p:txBody>
          <a:bodyPr anchorCtr="0" anchor="t" bIns="34275" lIns="68575" spcFirstLastPara="1" rIns="68575" wrap="square" tIns="34275">
            <a:normAutofit/>
          </a:bodyPr>
          <a:lstStyle>
            <a:lvl1pPr indent="-228600" lvl="0" marL="457200" rtl="0" algn="ctr">
              <a:lnSpc>
                <a:spcPct val="100000"/>
              </a:lnSpc>
              <a:spcBef>
                <a:spcPts val="0"/>
              </a:spcBef>
              <a:spcAft>
                <a:spcPts val="0"/>
              </a:spcAft>
              <a:buSzPts val="1400"/>
              <a:buNone/>
              <a:defRPr sz="1400"/>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8" name="Google Shape;228;p40"/>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9" name="Google Shape;229;p40"/>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900">
                <a:solidFill>
                  <a:schemeClr val="dk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0" name="Google Shape;230;p40"/>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pic>
        <p:nvPicPr>
          <p:cNvPr id="231" name="Google Shape;231;p40"/>
          <p:cNvPicPr preferRelativeResize="0"/>
          <p:nvPr/>
        </p:nvPicPr>
        <p:blipFill rotWithShape="1">
          <a:blip r:embed="rId2">
            <a:alphaModFix/>
          </a:blip>
          <a:srcRect b="0" l="0" r="0" t="0"/>
          <a:stretch/>
        </p:blipFill>
        <p:spPr>
          <a:xfrm>
            <a:off x="2529283" y="1352858"/>
            <a:ext cx="3064075" cy="407115"/>
          </a:xfrm>
          <a:prstGeom prst="rect">
            <a:avLst/>
          </a:prstGeom>
          <a:noFill/>
          <a:ln>
            <a:noFill/>
          </a:ln>
        </p:spPr>
      </p:pic>
      <p:pic>
        <p:nvPicPr>
          <p:cNvPr descr="08E63123-0EA5-48C1-AA21-28EADA3137E5" id="232" name="Google Shape;232;p40"/>
          <p:cNvPicPr preferRelativeResize="0"/>
          <p:nvPr/>
        </p:nvPicPr>
        <p:blipFill rotWithShape="1">
          <a:blip r:embed="rId3">
            <a:alphaModFix/>
          </a:blip>
          <a:srcRect b="0" l="0" r="0" t="0"/>
          <a:stretch/>
        </p:blipFill>
        <p:spPr>
          <a:xfrm>
            <a:off x="3527857" y="2042149"/>
            <a:ext cx="1566215" cy="72684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olid White)">
  <p:cSld name="Title and Content (Solid White)">
    <p:bg>
      <p:bgPr>
        <a:solidFill>
          <a:schemeClr val="lt1"/>
        </a:solidFill>
      </p:bgPr>
    </p:bg>
    <p:spTree>
      <p:nvGrpSpPr>
        <p:cNvPr id="233" name="Shape 233"/>
        <p:cNvGrpSpPr/>
        <p:nvPr/>
      </p:nvGrpSpPr>
      <p:grpSpPr>
        <a:xfrm>
          <a:off x="0" y="0"/>
          <a:ext cx="0" cy="0"/>
          <a:chOff x="0" y="0"/>
          <a:chExt cx="0" cy="0"/>
        </a:xfrm>
      </p:grpSpPr>
      <p:sp>
        <p:nvSpPr>
          <p:cNvPr id="234" name="Google Shape;234;p41"/>
          <p:cNvSpPr txBox="1"/>
          <p:nvPr>
            <p:ph type="title"/>
          </p:nvPr>
        </p:nvSpPr>
        <p:spPr>
          <a:xfrm>
            <a:off x="628650" y="-1"/>
            <a:ext cx="7886700" cy="912000"/>
          </a:xfrm>
          <a:prstGeom prst="rect">
            <a:avLst/>
          </a:prstGeom>
          <a:noFill/>
          <a:ln>
            <a:noFill/>
          </a:ln>
        </p:spPr>
        <p:txBody>
          <a:bodyPr anchorCtr="0" anchor="ctr" bIns="34275" lIns="0" spcFirstLastPara="1" rIns="0" wrap="square" tIns="34275">
            <a:normAutofit/>
          </a:bodyPr>
          <a:lstStyle>
            <a:lvl1pPr lvl="0" rtl="0" algn="r">
              <a:lnSpc>
                <a:spcPct val="90000"/>
              </a:lnSpc>
              <a:spcBef>
                <a:spcPts val="0"/>
              </a:spcBef>
              <a:spcAft>
                <a:spcPts val="0"/>
              </a:spcAft>
              <a:buClr>
                <a:schemeClr val="dk1"/>
              </a:buClr>
              <a:buSzPts val="2000"/>
              <a:buFont typeface="Calibri"/>
              <a:buNone/>
              <a:defRPr sz="20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5" name="Google Shape;235;p41"/>
          <p:cNvSpPr txBox="1"/>
          <p:nvPr>
            <p:ph idx="1" type="body"/>
          </p:nvPr>
        </p:nvSpPr>
        <p:spPr>
          <a:xfrm>
            <a:off x="628650" y="1024760"/>
            <a:ext cx="7886700" cy="3591300"/>
          </a:xfrm>
          <a:prstGeom prst="rect">
            <a:avLst/>
          </a:prstGeom>
          <a:noFill/>
          <a:ln>
            <a:noFill/>
          </a:ln>
        </p:spPr>
        <p:txBody>
          <a:bodyPr anchorCtr="0" anchor="t" bIns="34275" lIns="68575" spcFirstLastPara="1" rIns="68575" wrap="square" tIns="34275">
            <a:normAutofit/>
          </a:bodyPr>
          <a:lstStyle>
            <a:lvl1pPr indent="-349250" lvl="0" marL="457200" rtl="0" algn="l">
              <a:lnSpc>
                <a:spcPct val="100000"/>
              </a:lnSpc>
              <a:spcBef>
                <a:spcPts val="800"/>
              </a:spcBef>
              <a:spcAft>
                <a:spcPts val="0"/>
              </a:spcAft>
              <a:buSzPts val="1900"/>
              <a:buChar char="•"/>
              <a:defRPr>
                <a:solidFill>
                  <a:schemeClr val="dk2"/>
                </a:solidFill>
              </a:defRPr>
            </a:lvl1pPr>
            <a:lvl2pPr indent="-330200" lvl="1" marL="914400" rtl="0" algn="l">
              <a:lnSpc>
                <a:spcPct val="100000"/>
              </a:lnSpc>
              <a:spcBef>
                <a:spcPts val="800"/>
              </a:spcBef>
              <a:spcAft>
                <a:spcPts val="0"/>
              </a:spcAft>
              <a:buSzPts val="1600"/>
              <a:buChar char="•"/>
              <a:defRPr>
                <a:solidFill>
                  <a:schemeClr val="dk2"/>
                </a:solidFill>
              </a:defRPr>
            </a:lvl2pPr>
            <a:lvl3pPr indent="-311150" lvl="2" marL="1371600" rtl="0" algn="l">
              <a:lnSpc>
                <a:spcPct val="100000"/>
              </a:lnSpc>
              <a:spcBef>
                <a:spcPts val="800"/>
              </a:spcBef>
              <a:spcAft>
                <a:spcPts val="0"/>
              </a:spcAft>
              <a:buSzPts val="1300"/>
              <a:buChar char="•"/>
              <a:defRPr>
                <a:solidFill>
                  <a:schemeClr val="dk2"/>
                </a:solidFill>
              </a:defRPr>
            </a:lvl3pPr>
            <a:lvl4pPr indent="-311150" lvl="3" marL="1828800" rtl="0" algn="l">
              <a:lnSpc>
                <a:spcPct val="100000"/>
              </a:lnSpc>
              <a:spcBef>
                <a:spcPts val="800"/>
              </a:spcBef>
              <a:spcAft>
                <a:spcPts val="0"/>
              </a:spcAft>
              <a:buSzPts val="1300"/>
              <a:buChar char="•"/>
              <a:defRPr>
                <a:solidFill>
                  <a:schemeClr val="dk2"/>
                </a:solidFill>
              </a:defRPr>
            </a:lvl4pPr>
            <a:lvl5pPr indent="-311150" lvl="4" marL="2286000" rtl="0" algn="l">
              <a:lnSpc>
                <a:spcPct val="100000"/>
              </a:lnSpc>
              <a:spcBef>
                <a:spcPts val="800"/>
              </a:spcBef>
              <a:spcAft>
                <a:spcPts val="0"/>
              </a:spcAft>
              <a:buSzPts val="1300"/>
              <a:buChar char="•"/>
              <a:defRPr>
                <a:solidFill>
                  <a:schemeClr val="dk2"/>
                </a:solidFill>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6" name="Google Shape;236;p41"/>
          <p:cNvSpPr txBox="1"/>
          <p:nvPr>
            <p:ph idx="10" type="dt"/>
          </p:nvPr>
        </p:nvSpPr>
        <p:spPr>
          <a:xfrm>
            <a:off x="628651" y="4767264"/>
            <a:ext cx="1018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7" name="Google Shape;237;p41"/>
          <p:cNvSpPr txBox="1"/>
          <p:nvPr>
            <p:ph idx="11" type="ftr"/>
          </p:nvPr>
        </p:nvSpPr>
        <p:spPr>
          <a:xfrm>
            <a:off x="2476634" y="4767263"/>
            <a:ext cx="41907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700">
                <a:solidFill>
                  <a:schemeClr val="dk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8" name="Google Shape;238;p41"/>
          <p:cNvSpPr txBox="1"/>
          <p:nvPr>
            <p:ph idx="12" type="sldNum"/>
          </p:nvPr>
        </p:nvSpPr>
        <p:spPr>
          <a:xfrm>
            <a:off x="7418350" y="4767264"/>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type="obj">
  <p:cSld name="OBJECT">
    <p:spTree>
      <p:nvGrpSpPr>
        <p:cNvPr id="239" name="Shape 239"/>
        <p:cNvGrpSpPr/>
        <p:nvPr/>
      </p:nvGrpSpPr>
      <p:grpSpPr>
        <a:xfrm>
          <a:off x="0" y="0"/>
          <a:ext cx="0" cy="0"/>
          <a:chOff x="0" y="0"/>
          <a:chExt cx="0" cy="0"/>
        </a:xfrm>
      </p:grpSpPr>
      <p:sp>
        <p:nvSpPr>
          <p:cNvPr id="240" name="Google Shape;240;p42"/>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41" name="Google Shape;241;p42"/>
          <p:cNvSpPr txBox="1"/>
          <p:nvPr>
            <p:ph type="title"/>
          </p:nvPr>
        </p:nvSpPr>
        <p:spPr>
          <a:xfrm>
            <a:off x="2383375" y="114300"/>
            <a:ext cx="6581100" cy="6858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lt1"/>
              </a:buClr>
              <a:buSzPts val="3000"/>
              <a:buNone/>
              <a:defRPr b="1"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2" name="Google Shape;242;p4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9250" lvl="0" marL="457200" rtl="0" algn="l">
              <a:lnSpc>
                <a:spcPct val="100000"/>
              </a:lnSpc>
              <a:spcBef>
                <a:spcPts val="800"/>
              </a:spcBef>
              <a:spcAft>
                <a:spcPts val="0"/>
              </a:spcAft>
              <a:buClr>
                <a:schemeClr val="accent1"/>
              </a:buClr>
              <a:buSzPts val="1900"/>
              <a:buChar char="•"/>
              <a:defRPr/>
            </a:lvl1pPr>
            <a:lvl2pPr indent="-330200" lvl="1" marL="914400" rtl="0" algn="l">
              <a:lnSpc>
                <a:spcPct val="100000"/>
              </a:lnSpc>
              <a:spcBef>
                <a:spcPts val="800"/>
              </a:spcBef>
              <a:spcAft>
                <a:spcPts val="0"/>
              </a:spcAft>
              <a:buClr>
                <a:schemeClr val="accent1"/>
              </a:buClr>
              <a:buSzPts val="1600"/>
              <a:buChar char="•"/>
              <a:defRPr/>
            </a:lvl2pPr>
            <a:lvl3pPr indent="-311150" lvl="2" marL="1371600" rtl="0" algn="l">
              <a:lnSpc>
                <a:spcPct val="100000"/>
              </a:lnSpc>
              <a:spcBef>
                <a:spcPts val="800"/>
              </a:spcBef>
              <a:spcAft>
                <a:spcPts val="0"/>
              </a:spcAft>
              <a:buClr>
                <a:schemeClr val="accent1"/>
              </a:buClr>
              <a:buSzPts val="1300"/>
              <a:buChar char="•"/>
              <a:defRPr/>
            </a:lvl3pPr>
            <a:lvl4pPr indent="-311150" lvl="3" marL="1828800" rtl="0" algn="l">
              <a:lnSpc>
                <a:spcPct val="100000"/>
              </a:lnSpc>
              <a:spcBef>
                <a:spcPts val="800"/>
              </a:spcBef>
              <a:spcAft>
                <a:spcPts val="0"/>
              </a:spcAft>
              <a:buClr>
                <a:schemeClr val="accent1"/>
              </a:buClr>
              <a:buSzPts val="1300"/>
              <a:buChar char="•"/>
              <a:defRPr/>
            </a:lvl4pPr>
            <a:lvl5pPr indent="-311150" lvl="4" marL="2286000" rtl="0" algn="l">
              <a:lnSpc>
                <a:spcPct val="100000"/>
              </a:lnSpc>
              <a:spcBef>
                <a:spcPts val="800"/>
              </a:spcBef>
              <a:spcAft>
                <a:spcPts val="0"/>
              </a:spcAft>
              <a:buClr>
                <a:schemeClr val="accent1"/>
              </a:buClr>
              <a:buSzPts val="13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3" name="Google Shape;243;p42"/>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4" name="Google Shape;244;p42"/>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245" name="Google Shape;245;p42"/>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46" name="Google Shape;246;p42"/>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900"/>
              <a:buFont typeface="Calibri"/>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247" name="Google Shape;247;p42"/>
          <p:cNvPicPr preferRelativeResize="0"/>
          <p:nvPr/>
        </p:nvPicPr>
        <p:blipFill>
          <a:blip r:embed="rId2">
            <a:alphaModFix/>
          </a:blip>
          <a:stretch>
            <a:fillRect/>
          </a:stretch>
        </p:blipFill>
        <p:spPr>
          <a:xfrm>
            <a:off x="735805" y="114300"/>
            <a:ext cx="1135856" cy="514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Boxed)">
  <p:cSld name="Section Title (Boxed)">
    <p:bg>
      <p:bgPr>
        <a:solidFill>
          <a:srgbClr val="E8E8E8"/>
        </a:solidFill>
      </p:bgPr>
    </p:bg>
    <p:spTree>
      <p:nvGrpSpPr>
        <p:cNvPr id="35" name="Shape 35"/>
        <p:cNvGrpSpPr/>
        <p:nvPr/>
      </p:nvGrpSpPr>
      <p:grpSpPr>
        <a:xfrm>
          <a:off x="0" y="0"/>
          <a:ext cx="0" cy="0"/>
          <a:chOff x="0" y="0"/>
          <a:chExt cx="0" cy="0"/>
        </a:xfrm>
      </p:grpSpPr>
      <p:sp>
        <p:nvSpPr>
          <p:cNvPr id="36" name="Google Shape;36;p5"/>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7" name="Google Shape;37;p5"/>
          <p:cNvSpPr txBox="1"/>
          <p:nvPr>
            <p:ph type="title"/>
          </p:nvPr>
        </p:nvSpPr>
        <p:spPr>
          <a:xfrm>
            <a:off x="628650" y="1001461"/>
            <a:ext cx="7886700" cy="3631200"/>
          </a:xfrm>
          <a:prstGeom prst="rect">
            <a:avLst/>
          </a:prstGeom>
          <a:solidFill>
            <a:schemeClr val="lt1"/>
          </a:solidFill>
          <a:ln>
            <a:noFill/>
          </a:ln>
        </p:spPr>
        <p:txBody>
          <a:bodyPr anchorCtr="0" anchor="b" bIns="205725" lIns="137150" spcFirstLastPara="1" rIns="137150" wrap="square" tIns="68575">
            <a:normAutofit/>
          </a:bodyPr>
          <a:lstStyle>
            <a:lvl1pPr lvl="0" algn="l">
              <a:lnSpc>
                <a:spcPct val="90000"/>
              </a:lnSpc>
              <a:spcBef>
                <a:spcPts val="0"/>
              </a:spcBef>
              <a:spcAft>
                <a:spcPts val="0"/>
              </a:spcAft>
              <a:buClr>
                <a:schemeClr val="dk1"/>
              </a:buClr>
              <a:buSzPts val="5400"/>
              <a:buFont typeface="Calibri"/>
              <a:buNone/>
              <a:defRPr b="1" sz="54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Google Shape;38;p5"/>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 name="Google Shape;39;p5"/>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5"/>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1" name="Google Shape;41;p5"/>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42" name="Google Shape;42;p5"/>
          <p:cNvPicPr preferRelativeResize="0"/>
          <p:nvPr/>
        </p:nvPicPr>
        <p:blipFill>
          <a:blip r:embed="rId2">
            <a:alphaModFix/>
          </a:blip>
          <a:stretch>
            <a:fillRect/>
          </a:stretch>
        </p:blipFill>
        <p:spPr>
          <a:xfrm>
            <a:off x="407559" y="9675"/>
            <a:ext cx="1893094" cy="85725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Boxed)">
  <p:cSld name="Section Title (Boxed)">
    <p:bg>
      <p:bgPr>
        <a:solidFill>
          <a:srgbClr val="E8E8E8"/>
        </a:solidFill>
      </p:bgPr>
    </p:bg>
    <p:spTree>
      <p:nvGrpSpPr>
        <p:cNvPr id="248" name="Shape 248"/>
        <p:cNvGrpSpPr/>
        <p:nvPr/>
      </p:nvGrpSpPr>
      <p:grpSpPr>
        <a:xfrm>
          <a:off x="0" y="0"/>
          <a:ext cx="0" cy="0"/>
          <a:chOff x="0" y="0"/>
          <a:chExt cx="0" cy="0"/>
        </a:xfrm>
      </p:grpSpPr>
      <p:sp>
        <p:nvSpPr>
          <p:cNvPr id="249" name="Google Shape;249;p43"/>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50" name="Google Shape;250;p43"/>
          <p:cNvSpPr txBox="1"/>
          <p:nvPr>
            <p:ph type="title"/>
          </p:nvPr>
        </p:nvSpPr>
        <p:spPr>
          <a:xfrm>
            <a:off x="628650" y="1001461"/>
            <a:ext cx="7886700" cy="3631200"/>
          </a:xfrm>
          <a:prstGeom prst="rect">
            <a:avLst/>
          </a:prstGeom>
          <a:solidFill>
            <a:schemeClr val="lt1"/>
          </a:solidFill>
          <a:ln>
            <a:noFill/>
          </a:ln>
        </p:spPr>
        <p:txBody>
          <a:bodyPr anchorCtr="0" anchor="b" bIns="205725" lIns="137150" spcFirstLastPara="1" rIns="137150" wrap="square" tIns="68575">
            <a:normAutofit/>
          </a:bodyPr>
          <a:lstStyle>
            <a:lvl1pPr lvl="0" rtl="0" algn="l">
              <a:lnSpc>
                <a:spcPct val="90000"/>
              </a:lnSpc>
              <a:spcBef>
                <a:spcPts val="0"/>
              </a:spcBef>
              <a:spcAft>
                <a:spcPts val="0"/>
              </a:spcAft>
              <a:buClr>
                <a:schemeClr val="dk1"/>
              </a:buClr>
              <a:buSzPts val="5400"/>
              <a:buFont typeface="Calibri"/>
              <a:buNone/>
              <a:defRPr b="1" sz="54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1" name="Google Shape;251;p43"/>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2" name="Google Shape;252;p43"/>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253" name="Google Shape;253;p43"/>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54" name="Google Shape;254;p43"/>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900"/>
              <a:buFont typeface="Calibri"/>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255" name="Google Shape;255;p43"/>
          <p:cNvPicPr preferRelativeResize="0"/>
          <p:nvPr/>
        </p:nvPicPr>
        <p:blipFill>
          <a:blip r:embed="rId2">
            <a:alphaModFix/>
          </a:blip>
          <a:stretch>
            <a:fillRect/>
          </a:stretch>
        </p:blipFill>
        <p:spPr>
          <a:xfrm>
            <a:off x="407559" y="9675"/>
            <a:ext cx="1419820" cy="64293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olid Red Background">
  <p:cSld name="1_Quote Solid Red Background">
    <p:bg>
      <p:bgPr>
        <a:gradFill>
          <a:gsLst>
            <a:gs pos="0">
              <a:schemeClr val="accent1"/>
            </a:gs>
            <a:gs pos="20000">
              <a:schemeClr val="accent1"/>
            </a:gs>
            <a:gs pos="100000">
              <a:srgbClr val="001C32"/>
            </a:gs>
          </a:gsLst>
          <a:path path="circle">
            <a:fillToRect b="50%" l="50%" r="50%" t="50%"/>
          </a:path>
          <a:tileRect/>
        </a:gradFill>
      </p:bgPr>
    </p:bg>
    <p:spTree>
      <p:nvGrpSpPr>
        <p:cNvPr id="256" name="Shape 256"/>
        <p:cNvGrpSpPr/>
        <p:nvPr/>
      </p:nvGrpSpPr>
      <p:grpSpPr>
        <a:xfrm>
          <a:off x="0" y="0"/>
          <a:ext cx="0" cy="0"/>
          <a:chOff x="0" y="0"/>
          <a:chExt cx="0" cy="0"/>
        </a:xfrm>
      </p:grpSpPr>
      <p:sp>
        <p:nvSpPr>
          <p:cNvPr id="257" name="Google Shape;257;p44"/>
          <p:cNvSpPr txBox="1"/>
          <p:nvPr>
            <p:ph type="title"/>
          </p:nvPr>
        </p:nvSpPr>
        <p:spPr>
          <a:xfrm>
            <a:off x="628650" y="1659550"/>
            <a:ext cx="7886700" cy="11040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lt1"/>
              </a:buClr>
              <a:buSzPts val="5300"/>
              <a:buFont typeface="Calibri"/>
              <a:buNone/>
              <a:defRPr sz="5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8" name="Google Shape;258;p44"/>
          <p:cNvSpPr txBox="1"/>
          <p:nvPr>
            <p:ph idx="1" type="body"/>
          </p:nvPr>
        </p:nvSpPr>
        <p:spPr>
          <a:xfrm>
            <a:off x="628650" y="2763673"/>
            <a:ext cx="7886700" cy="1888200"/>
          </a:xfrm>
          <a:prstGeom prst="rect">
            <a:avLst/>
          </a:prstGeom>
          <a:noFill/>
          <a:ln>
            <a:noFill/>
          </a:ln>
        </p:spPr>
        <p:txBody>
          <a:bodyPr anchorCtr="0" anchor="ctr" bIns="34275" lIns="68575" spcFirstLastPara="1" rIns="68575" wrap="square" tIns="34275">
            <a:normAutofit/>
          </a:bodyPr>
          <a:lstStyle>
            <a:lvl1pPr indent="-228600" lvl="0" marL="457200" rtl="0" algn="ctr">
              <a:lnSpc>
                <a:spcPct val="100000"/>
              </a:lnSpc>
              <a:spcBef>
                <a:spcPts val="0"/>
              </a:spcBef>
              <a:spcAft>
                <a:spcPts val="0"/>
              </a:spcAft>
              <a:buSzPts val="1900"/>
              <a:buNone/>
              <a:defRPr>
                <a:solidFill>
                  <a:schemeClr val="lt1"/>
                </a:solidFill>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9" name="Google Shape;259;p44"/>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0" name="Google Shape;260;p44"/>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1" name="Google Shape;261;p44"/>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900">
                <a:solidFill>
                  <a:srgbClr val="FFFFFF"/>
                </a:solidFill>
                <a:latin typeface="Calibri"/>
                <a:ea typeface="Calibri"/>
                <a:cs typeface="Calibri"/>
                <a:sym typeface="Calibri"/>
              </a:defRPr>
            </a:lvl1pPr>
            <a:lvl2pPr indent="0" lvl="1" marL="0" rtl="0" algn="r">
              <a:spcBef>
                <a:spcPts val="0"/>
              </a:spcBef>
              <a:buNone/>
              <a:defRPr sz="900">
                <a:solidFill>
                  <a:srgbClr val="FFFFFF"/>
                </a:solidFill>
                <a:latin typeface="Calibri"/>
                <a:ea typeface="Calibri"/>
                <a:cs typeface="Calibri"/>
                <a:sym typeface="Calibri"/>
              </a:defRPr>
            </a:lvl2pPr>
            <a:lvl3pPr indent="0" lvl="2" marL="0" rtl="0" algn="r">
              <a:spcBef>
                <a:spcPts val="0"/>
              </a:spcBef>
              <a:buNone/>
              <a:defRPr sz="900">
                <a:solidFill>
                  <a:srgbClr val="FFFFFF"/>
                </a:solidFill>
                <a:latin typeface="Calibri"/>
                <a:ea typeface="Calibri"/>
                <a:cs typeface="Calibri"/>
                <a:sym typeface="Calibri"/>
              </a:defRPr>
            </a:lvl3pPr>
            <a:lvl4pPr indent="0" lvl="3" marL="0" rtl="0" algn="r">
              <a:spcBef>
                <a:spcPts val="0"/>
              </a:spcBef>
              <a:buNone/>
              <a:defRPr sz="900">
                <a:solidFill>
                  <a:srgbClr val="FFFFFF"/>
                </a:solidFill>
                <a:latin typeface="Calibri"/>
                <a:ea typeface="Calibri"/>
                <a:cs typeface="Calibri"/>
                <a:sym typeface="Calibri"/>
              </a:defRPr>
            </a:lvl4pPr>
            <a:lvl5pPr indent="0" lvl="4" marL="0" rtl="0" algn="r">
              <a:spcBef>
                <a:spcPts val="0"/>
              </a:spcBef>
              <a:buNone/>
              <a:defRPr sz="900">
                <a:solidFill>
                  <a:srgbClr val="FFFFFF"/>
                </a:solidFill>
                <a:latin typeface="Calibri"/>
                <a:ea typeface="Calibri"/>
                <a:cs typeface="Calibri"/>
                <a:sym typeface="Calibri"/>
              </a:defRPr>
            </a:lvl5pPr>
            <a:lvl6pPr indent="0" lvl="5" marL="0" rtl="0" algn="r">
              <a:spcBef>
                <a:spcPts val="0"/>
              </a:spcBef>
              <a:buNone/>
              <a:defRPr sz="900">
                <a:solidFill>
                  <a:srgbClr val="FFFFFF"/>
                </a:solidFill>
                <a:latin typeface="Calibri"/>
                <a:ea typeface="Calibri"/>
                <a:cs typeface="Calibri"/>
                <a:sym typeface="Calibri"/>
              </a:defRPr>
            </a:lvl6pPr>
            <a:lvl7pPr indent="0" lvl="6" marL="0" rtl="0" algn="r">
              <a:spcBef>
                <a:spcPts val="0"/>
              </a:spcBef>
              <a:buNone/>
              <a:defRPr sz="900">
                <a:solidFill>
                  <a:srgbClr val="FFFFFF"/>
                </a:solidFill>
                <a:latin typeface="Calibri"/>
                <a:ea typeface="Calibri"/>
                <a:cs typeface="Calibri"/>
                <a:sym typeface="Calibri"/>
              </a:defRPr>
            </a:lvl7pPr>
            <a:lvl8pPr indent="0" lvl="7" marL="0" rtl="0" algn="r">
              <a:spcBef>
                <a:spcPts val="0"/>
              </a:spcBef>
              <a:buNone/>
              <a:defRPr sz="900">
                <a:solidFill>
                  <a:srgbClr val="FFFFFF"/>
                </a:solidFill>
                <a:latin typeface="Calibri"/>
                <a:ea typeface="Calibri"/>
                <a:cs typeface="Calibri"/>
                <a:sym typeface="Calibri"/>
              </a:defRPr>
            </a:lvl8pPr>
            <a:lvl9pPr indent="0" lvl="8" marL="0" rtl="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62" name="Google Shape;262;p44"/>
          <p:cNvSpPr/>
          <p:nvPr/>
        </p:nvSpPr>
        <p:spPr>
          <a:xfrm>
            <a:off x="0" y="0"/>
            <a:ext cx="9144000" cy="1238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263" name="Google Shape;263;p44"/>
          <p:cNvPicPr preferRelativeResize="0"/>
          <p:nvPr/>
        </p:nvPicPr>
        <p:blipFill rotWithShape="1">
          <a:blip r:embed="rId2">
            <a:alphaModFix/>
          </a:blip>
          <a:srcRect b="0" l="0" r="0" t="0"/>
          <a:stretch/>
        </p:blipFill>
        <p:spPr>
          <a:xfrm>
            <a:off x="5900382" y="445546"/>
            <a:ext cx="1961226" cy="260583"/>
          </a:xfrm>
          <a:prstGeom prst="rect">
            <a:avLst/>
          </a:prstGeom>
          <a:noFill/>
          <a:ln>
            <a:noFill/>
          </a:ln>
        </p:spPr>
      </p:pic>
      <p:pic>
        <p:nvPicPr>
          <p:cNvPr descr="08E63123-0EA5-48C1-AA21-28EADA3137E5" id="264" name="Google Shape;264;p44"/>
          <p:cNvPicPr preferRelativeResize="0"/>
          <p:nvPr/>
        </p:nvPicPr>
        <p:blipFill rotWithShape="1">
          <a:blip r:embed="rId3">
            <a:alphaModFix/>
          </a:blip>
          <a:srcRect b="0" l="0" r="0" t="0"/>
          <a:stretch/>
        </p:blipFill>
        <p:spPr>
          <a:xfrm>
            <a:off x="375332" y="265274"/>
            <a:ext cx="954195" cy="44282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Boxed)">
  <p:cSld name="1_Title and Content (Boxed)">
    <p:bg>
      <p:bgPr>
        <a:solidFill>
          <a:srgbClr val="E8E8E8"/>
        </a:solidFill>
      </p:bgPr>
    </p:bg>
    <p:spTree>
      <p:nvGrpSpPr>
        <p:cNvPr id="265" name="Shape 265"/>
        <p:cNvGrpSpPr/>
        <p:nvPr/>
      </p:nvGrpSpPr>
      <p:grpSpPr>
        <a:xfrm>
          <a:off x="0" y="0"/>
          <a:ext cx="0" cy="0"/>
          <a:chOff x="0" y="0"/>
          <a:chExt cx="0" cy="0"/>
        </a:xfrm>
      </p:grpSpPr>
      <p:sp>
        <p:nvSpPr>
          <p:cNvPr id="266" name="Google Shape;266;p45"/>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67" name="Google Shape;267;p45"/>
          <p:cNvSpPr txBox="1"/>
          <p:nvPr>
            <p:ph type="title"/>
          </p:nvPr>
        </p:nvSpPr>
        <p:spPr>
          <a:xfrm>
            <a:off x="1772997" y="114300"/>
            <a:ext cx="6742500" cy="6858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8" name="Google Shape;268;p45"/>
          <p:cNvSpPr txBox="1"/>
          <p:nvPr>
            <p:ph idx="1" type="body"/>
          </p:nvPr>
        </p:nvSpPr>
        <p:spPr>
          <a:xfrm>
            <a:off x="628650" y="1001461"/>
            <a:ext cx="7886700" cy="3631200"/>
          </a:xfrm>
          <a:prstGeom prst="rect">
            <a:avLst/>
          </a:prstGeom>
          <a:solidFill>
            <a:schemeClr val="lt1"/>
          </a:solidFill>
          <a:ln>
            <a:noFill/>
          </a:ln>
        </p:spPr>
        <p:txBody>
          <a:bodyPr anchorCtr="0" anchor="t" bIns="34275" lIns="171450" spcFirstLastPara="1" rIns="205725" wrap="square" tIns="411475">
            <a:normAutofit/>
          </a:bodyPr>
          <a:lstStyle>
            <a:lvl1pPr indent="-349250" lvl="0" marL="457200" rtl="0" algn="l">
              <a:lnSpc>
                <a:spcPct val="100000"/>
              </a:lnSpc>
              <a:spcBef>
                <a:spcPts val="800"/>
              </a:spcBef>
              <a:spcAft>
                <a:spcPts val="0"/>
              </a:spcAft>
              <a:buClr>
                <a:schemeClr val="accent1"/>
              </a:buClr>
              <a:buSzPts val="1900"/>
              <a:buFont typeface="Arial"/>
              <a:buChar char="•"/>
              <a:defRPr sz="1900"/>
            </a:lvl1pPr>
            <a:lvl2pPr indent="-330200" lvl="1" marL="914400" rtl="0" algn="l">
              <a:lnSpc>
                <a:spcPct val="100000"/>
              </a:lnSpc>
              <a:spcBef>
                <a:spcPts val="800"/>
              </a:spcBef>
              <a:spcAft>
                <a:spcPts val="0"/>
              </a:spcAft>
              <a:buClr>
                <a:schemeClr val="accent1"/>
              </a:buClr>
              <a:buSzPts val="1600"/>
              <a:buFont typeface="Arial"/>
              <a:buChar char="•"/>
              <a:defRPr sz="1600"/>
            </a:lvl2pPr>
            <a:lvl3pPr indent="-311150" lvl="2" marL="1371600" rtl="0" algn="l">
              <a:lnSpc>
                <a:spcPct val="100000"/>
              </a:lnSpc>
              <a:spcBef>
                <a:spcPts val="800"/>
              </a:spcBef>
              <a:spcAft>
                <a:spcPts val="0"/>
              </a:spcAft>
              <a:buClr>
                <a:schemeClr val="accent1"/>
              </a:buClr>
              <a:buSzPts val="1300"/>
              <a:buFont typeface="Arial"/>
              <a:buChar char="•"/>
              <a:defRPr sz="1300"/>
            </a:lvl3pPr>
            <a:lvl4pPr indent="-311150" lvl="3" marL="1828800" rtl="0" algn="l">
              <a:lnSpc>
                <a:spcPct val="100000"/>
              </a:lnSpc>
              <a:spcBef>
                <a:spcPts val="800"/>
              </a:spcBef>
              <a:spcAft>
                <a:spcPts val="0"/>
              </a:spcAft>
              <a:buClr>
                <a:schemeClr val="accent1"/>
              </a:buClr>
              <a:buSzPts val="1300"/>
              <a:buFont typeface="Arial"/>
              <a:buChar char="•"/>
              <a:defRPr sz="1300"/>
            </a:lvl4pPr>
            <a:lvl5pPr indent="-311150" lvl="4" marL="2286000" rtl="0" algn="l">
              <a:lnSpc>
                <a:spcPct val="100000"/>
              </a:lnSpc>
              <a:spcBef>
                <a:spcPts val="800"/>
              </a:spcBef>
              <a:spcAft>
                <a:spcPts val="0"/>
              </a:spcAft>
              <a:buClr>
                <a:schemeClr val="accent1"/>
              </a:buClr>
              <a:buSzPts val="1300"/>
              <a:buFont typeface="Arial"/>
              <a:buChar char="•"/>
              <a:defRPr sz="1300"/>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9" name="Google Shape;269;p45"/>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0" name="Google Shape;270;p45"/>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271" name="Google Shape;271;p45"/>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72" name="Google Shape;272;p45"/>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900"/>
              <a:buFont typeface="Calibri"/>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273" name="Google Shape;273;p45"/>
          <p:cNvPicPr preferRelativeResize="0"/>
          <p:nvPr/>
        </p:nvPicPr>
        <p:blipFill>
          <a:blip r:embed="rId2">
            <a:alphaModFix/>
          </a:blip>
          <a:stretch>
            <a:fillRect/>
          </a:stretch>
        </p:blipFill>
        <p:spPr>
          <a:xfrm>
            <a:off x="628641" y="9675"/>
            <a:ext cx="1419820" cy="64293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White)">
  <p:cSld name="1_Title and Content (White)">
    <p:spTree>
      <p:nvGrpSpPr>
        <p:cNvPr id="274" name="Shape 274"/>
        <p:cNvGrpSpPr/>
        <p:nvPr/>
      </p:nvGrpSpPr>
      <p:grpSpPr>
        <a:xfrm>
          <a:off x="0" y="0"/>
          <a:ext cx="0" cy="0"/>
          <a:chOff x="0" y="0"/>
          <a:chExt cx="0" cy="0"/>
        </a:xfrm>
      </p:grpSpPr>
      <p:sp>
        <p:nvSpPr>
          <p:cNvPr id="275" name="Google Shape;275;p46"/>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76" name="Google Shape;276;p46"/>
          <p:cNvSpPr txBox="1"/>
          <p:nvPr>
            <p:ph type="title"/>
          </p:nvPr>
        </p:nvSpPr>
        <p:spPr>
          <a:xfrm>
            <a:off x="1863437" y="114300"/>
            <a:ext cx="6651900" cy="6858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7" name="Google Shape;277;p4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9250" lvl="0" marL="457200" rtl="0" algn="l">
              <a:lnSpc>
                <a:spcPct val="100000"/>
              </a:lnSpc>
              <a:spcBef>
                <a:spcPts val="800"/>
              </a:spcBef>
              <a:spcAft>
                <a:spcPts val="0"/>
              </a:spcAft>
              <a:buClr>
                <a:schemeClr val="accent1"/>
              </a:buClr>
              <a:buSzPts val="1900"/>
              <a:buChar char="•"/>
              <a:defRPr/>
            </a:lvl1pPr>
            <a:lvl2pPr indent="-330200" lvl="1" marL="914400" rtl="0" algn="l">
              <a:lnSpc>
                <a:spcPct val="100000"/>
              </a:lnSpc>
              <a:spcBef>
                <a:spcPts val="800"/>
              </a:spcBef>
              <a:spcAft>
                <a:spcPts val="0"/>
              </a:spcAft>
              <a:buClr>
                <a:schemeClr val="accent1"/>
              </a:buClr>
              <a:buSzPts val="1600"/>
              <a:buChar char="•"/>
              <a:defRPr/>
            </a:lvl2pPr>
            <a:lvl3pPr indent="-311150" lvl="2" marL="1371600" rtl="0" algn="l">
              <a:lnSpc>
                <a:spcPct val="100000"/>
              </a:lnSpc>
              <a:spcBef>
                <a:spcPts val="800"/>
              </a:spcBef>
              <a:spcAft>
                <a:spcPts val="0"/>
              </a:spcAft>
              <a:buClr>
                <a:schemeClr val="accent1"/>
              </a:buClr>
              <a:buSzPts val="1300"/>
              <a:buChar char="•"/>
              <a:defRPr/>
            </a:lvl3pPr>
            <a:lvl4pPr indent="-311150" lvl="3" marL="1828800" rtl="0" algn="l">
              <a:lnSpc>
                <a:spcPct val="100000"/>
              </a:lnSpc>
              <a:spcBef>
                <a:spcPts val="800"/>
              </a:spcBef>
              <a:spcAft>
                <a:spcPts val="0"/>
              </a:spcAft>
              <a:buClr>
                <a:schemeClr val="accent1"/>
              </a:buClr>
              <a:buSzPts val="1300"/>
              <a:buChar char="•"/>
              <a:defRPr/>
            </a:lvl4pPr>
            <a:lvl5pPr indent="-311150" lvl="4" marL="2286000" rtl="0" algn="l">
              <a:lnSpc>
                <a:spcPct val="100000"/>
              </a:lnSpc>
              <a:spcBef>
                <a:spcPts val="800"/>
              </a:spcBef>
              <a:spcAft>
                <a:spcPts val="0"/>
              </a:spcAft>
              <a:buClr>
                <a:schemeClr val="accent1"/>
              </a:buClr>
              <a:buSzPts val="13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8" name="Google Shape;278;p46"/>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9" name="Google Shape;279;p46"/>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280" name="Google Shape;280;p46"/>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81" name="Google Shape;281;p46"/>
          <p:cNvSpPr txBox="1"/>
          <p:nvPr>
            <p:ph idx="11" type="ftr"/>
          </p:nvPr>
        </p:nvSpPr>
        <p:spPr>
          <a:xfrm>
            <a:off x="2163943" y="4767264"/>
            <a:ext cx="48162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900"/>
              <a:buFont typeface="Calibri"/>
              <a:buNone/>
              <a:defRPr>
                <a:solidFill>
                  <a:srgbClr val="000000"/>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282" name="Google Shape;282;p46"/>
          <p:cNvPicPr preferRelativeResize="0"/>
          <p:nvPr/>
        </p:nvPicPr>
        <p:blipFill rotWithShape="1">
          <a:blip r:embed="rId2">
            <a:alphaModFix/>
          </a:blip>
          <a:srcRect b="0" l="0" r="0" t="0"/>
          <a:stretch/>
        </p:blipFill>
        <p:spPr>
          <a:xfrm>
            <a:off x="88323" y="162338"/>
            <a:ext cx="1008034" cy="437404"/>
          </a:xfrm>
          <a:prstGeom prst="rect">
            <a:avLst/>
          </a:prstGeom>
          <a:solidFill>
            <a:schemeClr val="lt1"/>
          </a:solid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283" name="Shape 283"/>
        <p:cNvGrpSpPr/>
        <p:nvPr/>
      </p:nvGrpSpPr>
      <p:grpSpPr>
        <a:xfrm>
          <a:off x="0" y="0"/>
          <a:ext cx="0" cy="0"/>
          <a:chOff x="0" y="0"/>
          <a:chExt cx="0" cy="0"/>
        </a:xfrm>
      </p:grpSpPr>
      <p:sp>
        <p:nvSpPr>
          <p:cNvPr id="284" name="Google Shape;284;p47"/>
          <p:cNvSpPr txBox="1"/>
          <p:nvPr>
            <p:ph type="title"/>
          </p:nvPr>
        </p:nvSpPr>
        <p:spPr>
          <a:xfrm>
            <a:off x="1865376" y="116586"/>
            <a:ext cx="6652200" cy="6858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3E65AF"/>
              </a:buClr>
              <a:buSzPts val="3300"/>
              <a:buFont typeface="Calibri"/>
              <a:buNone/>
              <a:defRPr>
                <a:solidFill>
                  <a:srgbClr val="3E65A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5" name="Google Shape;285;p47"/>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900">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6" name="Google Shape;286;p47"/>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1" sz="900">
                <a:solidFill>
                  <a:srgbClr val="FFFFFF"/>
                </a:solidFill>
                <a:latin typeface="Calibri"/>
                <a:ea typeface="Calibri"/>
                <a:cs typeface="Calibri"/>
                <a:sym typeface="Calibri"/>
              </a:defRPr>
            </a:lvl1pPr>
            <a:lvl2pPr indent="0" lvl="1" marL="0" rtl="0" algn="r">
              <a:spcBef>
                <a:spcPts val="0"/>
              </a:spcBef>
              <a:buNone/>
              <a:defRPr b="1" sz="900">
                <a:solidFill>
                  <a:srgbClr val="FFFFFF"/>
                </a:solidFill>
                <a:latin typeface="Calibri"/>
                <a:ea typeface="Calibri"/>
                <a:cs typeface="Calibri"/>
                <a:sym typeface="Calibri"/>
              </a:defRPr>
            </a:lvl2pPr>
            <a:lvl3pPr indent="0" lvl="2" marL="0" rtl="0" algn="r">
              <a:spcBef>
                <a:spcPts val="0"/>
              </a:spcBef>
              <a:buNone/>
              <a:defRPr b="1" sz="900">
                <a:solidFill>
                  <a:srgbClr val="FFFFFF"/>
                </a:solidFill>
                <a:latin typeface="Calibri"/>
                <a:ea typeface="Calibri"/>
                <a:cs typeface="Calibri"/>
                <a:sym typeface="Calibri"/>
              </a:defRPr>
            </a:lvl3pPr>
            <a:lvl4pPr indent="0" lvl="3" marL="0" rtl="0" algn="r">
              <a:spcBef>
                <a:spcPts val="0"/>
              </a:spcBef>
              <a:buNone/>
              <a:defRPr b="1" sz="900">
                <a:solidFill>
                  <a:srgbClr val="FFFFFF"/>
                </a:solidFill>
                <a:latin typeface="Calibri"/>
                <a:ea typeface="Calibri"/>
                <a:cs typeface="Calibri"/>
                <a:sym typeface="Calibri"/>
              </a:defRPr>
            </a:lvl4pPr>
            <a:lvl5pPr indent="0" lvl="4" marL="0" rtl="0" algn="r">
              <a:spcBef>
                <a:spcPts val="0"/>
              </a:spcBef>
              <a:buNone/>
              <a:defRPr b="1" sz="900">
                <a:solidFill>
                  <a:srgbClr val="FFFFFF"/>
                </a:solidFill>
                <a:latin typeface="Calibri"/>
                <a:ea typeface="Calibri"/>
                <a:cs typeface="Calibri"/>
                <a:sym typeface="Calibri"/>
              </a:defRPr>
            </a:lvl5pPr>
            <a:lvl6pPr indent="0" lvl="5" marL="0" rtl="0" algn="r">
              <a:spcBef>
                <a:spcPts val="0"/>
              </a:spcBef>
              <a:buNone/>
              <a:defRPr b="1" sz="900">
                <a:solidFill>
                  <a:srgbClr val="FFFFFF"/>
                </a:solidFill>
                <a:latin typeface="Calibri"/>
                <a:ea typeface="Calibri"/>
                <a:cs typeface="Calibri"/>
                <a:sym typeface="Calibri"/>
              </a:defRPr>
            </a:lvl6pPr>
            <a:lvl7pPr indent="0" lvl="6" marL="0" rtl="0" algn="r">
              <a:spcBef>
                <a:spcPts val="0"/>
              </a:spcBef>
              <a:buNone/>
              <a:defRPr b="1" sz="900">
                <a:solidFill>
                  <a:srgbClr val="FFFFFF"/>
                </a:solidFill>
                <a:latin typeface="Calibri"/>
                <a:ea typeface="Calibri"/>
                <a:cs typeface="Calibri"/>
                <a:sym typeface="Calibri"/>
              </a:defRPr>
            </a:lvl7pPr>
            <a:lvl8pPr indent="0" lvl="7" marL="0" rtl="0" algn="r">
              <a:spcBef>
                <a:spcPts val="0"/>
              </a:spcBef>
              <a:buNone/>
              <a:defRPr b="1" sz="900">
                <a:solidFill>
                  <a:srgbClr val="FFFFFF"/>
                </a:solidFill>
                <a:latin typeface="Calibri"/>
                <a:ea typeface="Calibri"/>
                <a:cs typeface="Calibri"/>
                <a:sym typeface="Calibri"/>
              </a:defRPr>
            </a:lvl8pPr>
            <a:lvl9pPr indent="0" lvl="8" marL="0" rtl="0" algn="r">
              <a:spcBef>
                <a:spcPts val="0"/>
              </a:spcBef>
              <a:buNone/>
              <a:defRPr b="1"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87" name="Google Shape;287;p47"/>
          <p:cNvPicPr preferRelativeResize="0"/>
          <p:nvPr/>
        </p:nvPicPr>
        <p:blipFill rotWithShape="1">
          <a:blip r:embed="rId2">
            <a:alphaModFix/>
          </a:blip>
          <a:srcRect b="0" l="0" r="0" t="0"/>
          <a:stretch/>
        </p:blipFill>
        <p:spPr>
          <a:xfrm>
            <a:off x="88323" y="162338"/>
            <a:ext cx="1008034" cy="437404"/>
          </a:xfrm>
          <a:prstGeom prst="rect">
            <a:avLst/>
          </a:prstGeom>
          <a:solidFill>
            <a:schemeClr val="lt1"/>
          </a:solid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8" name="Shape 288"/>
        <p:cNvGrpSpPr/>
        <p:nvPr/>
      </p:nvGrpSpPr>
      <p:grpSpPr>
        <a:xfrm>
          <a:off x="0" y="0"/>
          <a:ext cx="0" cy="0"/>
          <a:chOff x="0" y="0"/>
          <a:chExt cx="0" cy="0"/>
        </a:xfrm>
      </p:grpSpPr>
      <p:sp>
        <p:nvSpPr>
          <p:cNvPr id="289" name="Google Shape;289;p48"/>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8"/>
          <p:cNvSpPr txBox="1"/>
          <p:nvPr>
            <p:ph type="title"/>
          </p:nvPr>
        </p:nvSpPr>
        <p:spPr>
          <a:xfrm>
            <a:off x="311700" y="445025"/>
            <a:ext cx="8520600" cy="7074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1" name="Google Shape;291;p48"/>
          <p:cNvSpPr txBox="1"/>
          <p:nvPr>
            <p:ph idx="1" type="body"/>
          </p:nvPr>
        </p:nvSpPr>
        <p:spPr>
          <a:xfrm>
            <a:off x="311700" y="1266325"/>
            <a:ext cx="8520600" cy="3302700"/>
          </a:xfrm>
          <a:prstGeom prst="rect">
            <a:avLst/>
          </a:prstGeom>
        </p:spPr>
        <p:txBody>
          <a:bodyPr anchorCtr="0" anchor="t" bIns="34275" lIns="68575" spcFirstLastPara="1" rIns="68575" wrap="square" tIns="34275">
            <a:normAutofit/>
          </a:bodyPr>
          <a:lstStyle>
            <a:lvl1pPr indent="-349250" lvl="0" marL="457200" rtl="0">
              <a:spcBef>
                <a:spcPts val="800"/>
              </a:spcBef>
              <a:spcAft>
                <a:spcPts val="0"/>
              </a:spcAft>
              <a:buSzPts val="1900"/>
              <a:buChar char="•"/>
              <a:defRPr/>
            </a:lvl1pPr>
            <a:lvl2pPr indent="-330200" lvl="1" marL="914400" rtl="0">
              <a:spcBef>
                <a:spcPts val="800"/>
              </a:spcBef>
              <a:spcAft>
                <a:spcPts val="0"/>
              </a:spcAft>
              <a:buSzPts val="1600"/>
              <a:buChar char="•"/>
              <a:defRPr/>
            </a:lvl2pPr>
            <a:lvl3pPr indent="-311150" lvl="2" marL="1371600" rtl="0">
              <a:spcBef>
                <a:spcPts val="800"/>
              </a:spcBef>
              <a:spcAft>
                <a:spcPts val="0"/>
              </a:spcAft>
              <a:buSzPts val="1300"/>
              <a:buChar char="•"/>
              <a:defRPr/>
            </a:lvl3pPr>
            <a:lvl4pPr indent="-311150" lvl="3" marL="1828800" rtl="0">
              <a:spcBef>
                <a:spcPts val="800"/>
              </a:spcBef>
              <a:spcAft>
                <a:spcPts val="0"/>
              </a:spcAft>
              <a:buSzPts val="1300"/>
              <a:buChar char="•"/>
              <a:defRPr/>
            </a:lvl4pPr>
            <a:lvl5pPr indent="-311150" lvl="4" marL="2286000" rtl="0">
              <a:spcBef>
                <a:spcPts val="800"/>
              </a:spcBef>
              <a:spcAft>
                <a:spcPts val="0"/>
              </a:spcAft>
              <a:buSzPts val="1300"/>
              <a:buChar char="•"/>
              <a:defRPr/>
            </a:lvl5pPr>
            <a:lvl6pPr indent="-317500" lvl="5" marL="2743200" rtl="0">
              <a:spcBef>
                <a:spcPts val="8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292" name="Google Shape;292;p4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3" name="Shape 293"/>
        <p:cNvGrpSpPr/>
        <p:nvPr/>
      </p:nvGrpSpPr>
      <p:grpSpPr>
        <a:xfrm>
          <a:off x="0" y="0"/>
          <a:ext cx="0" cy="0"/>
          <a:chOff x="0" y="0"/>
          <a:chExt cx="0" cy="0"/>
        </a:xfrm>
      </p:grpSpPr>
      <p:sp>
        <p:nvSpPr>
          <p:cNvPr id="294" name="Google Shape;294;p4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5" name="Google Shape;295;p49"/>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100000"/>
              </a:lnSpc>
              <a:spcBef>
                <a:spcPts val="800"/>
              </a:spcBef>
              <a:spcAft>
                <a:spcPts val="0"/>
              </a:spcAft>
              <a:buSzPts val="1800"/>
              <a:buNone/>
              <a:defRPr sz="1800"/>
            </a:lvl1pPr>
            <a:lvl2pPr lvl="1" rtl="0" algn="ctr">
              <a:lnSpc>
                <a:spcPct val="100000"/>
              </a:lnSpc>
              <a:spcBef>
                <a:spcPts val="800"/>
              </a:spcBef>
              <a:spcAft>
                <a:spcPts val="0"/>
              </a:spcAft>
              <a:buSzPts val="1500"/>
              <a:buNone/>
              <a:defRPr sz="1500"/>
            </a:lvl2pPr>
            <a:lvl3pPr lvl="2" rtl="0" algn="ctr">
              <a:lnSpc>
                <a:spcPct val="100000"/>
              </a:lnSpc>
              <a:spcBef>
                <a:spcPts val="800"/>
              </a:spcBef>
              <a:spcAft>
                <a:spcPts val="0"/>
              </a:spcAft>
              <a:buSzPts val="1400"/>
              <a:buNone/>
              <a:defRPr sz="1400"/>
            </a:lvl3pPr>
            <a:lvl4pPr lvl="3" rtl="0" algn="ctr">
              <a:lnSpc>
                <a:spcPct val="100000"/>
              </a:lnSpc>
              <a:spcBef>
                <a:spcPts val="800"/>
              </a:spcBef>
              <a:spcAft>
                <a:spcPts val="0"/>
              </a:spcAft>
              <a:buSzPts val="1200"/>
              <a:buNone/>
              <a:defRPr sz="1200"/>
            </a:lvl4pPr>
            <a:lvl5pPr lvl="4" rtl="0" algn="ctr">
              <a:lnSpc>
                <a:spcPct val="100000"/>
              </a:lnSpc>
              <a:spcBef>
                <a:spcPts val="800"/>
              </a:spcBef>
              <a:spcAft>
                <a:spcPts val="0"/>
              </a:spcAft>
              <a:buSzPts val="1200"/>
              <a:buNone/>
              <a:defRPr sz="1200"/>
            </a:lvl5pPr>
            <a:lvl6pPr lvl="5" rtl="0" algn="ctr">
              <a:lnSpc>
                <a:spcPct val="90000"/>
              </a:lnSpc>
              <a:spcBef>
                <a:spcPts val="8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96" name="Google Shape;296;p49"/>
          <p:cNvSpPr txBox="1"/>
          <p:nvPr>
            <p:ph idx="10" type="dt"/>
          </p:nvPr>
        </p:nvSpPr>
        <p:spPr>
          <a:xfrm>
            <a:off x="628650" y="4767263"/>
            <a:ext cx="1019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7" name="Google Shape;297;p49"/>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8" name="Google Shape;298;p49"/>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LOGO">
  <p:cSld name="1_TITLE and LOGO">
    <p:spTree>
      <p:nvGrpSpPr>
        <p:cNvPr id="299" name="Shape 299"/>
        <p:cNvGrpSpPr/>
        <p:nvPr/>
      </p:nvGrpSpPr>
      <p:grpSpPr>
        <a:xfrm>
          <a:off x="0" y="0"/>
          <a:ext cx="0" cy="0"/>
          <a:chOff x="0" y="0"/>
          <a:chExt cx="0" cy="0"/>
        </a:xfrm>
      </p:grpSpPr>
      <p:cxnSp>
        <p:nvCxnSpPr>
          <p:cNvPr id="300" name="Google Shape;300;p50"/>
          <p:cNvCxnSpPr/>
          <p:nvPr/>
        </p:nvCxnSpPr>
        <p:spPr>
          <a:xfrm>
            <a:off x="352425" y="342900"/>
            <a:ext cx="0" cy="387600"/>
          </a:xfrm>
          <a:prstGeom prst="straightConnector1">
            <a:avLst/>
          </a:prstGeom>
          <a:noFill/>
          <a:ln cap="flat" cmpd="sng" w="63500">
            <a:solidFill>
              <a:srgbClr val="0078C0"/>
            </a:solidFill>
            <a:prstDash val="solid"/>
            <a:miter lim="800000"/>
            <a:headEnd len="sm" w="sm" type="none"/>
            <a:tailEnd len="sm" w="sm" type="none"/>
          </a:ln>
        </p:spPr>
      </p:cxnSp>
      <p:sp>
        <p:nvSpPr>
          <p:cNvPr id="301" name="Google Shape;301;p50"/>
          <p:cNvSpPr txBox="1"/>
          <p:nvPr>
            <p:ph type="title"/>
          </p:nvPr>
        </p:nvSpPr>
        <p:spPr>
          <a:xfrm>
            <a:off x="438150" y="285705"/>
            <a:ext cx="2724300" cy="501900"/>
          </a:xfrm>
          <a:prstGeom prst="rect">
            <a:avLst/>
          </a:prstGeom>
          <a:noFill/>
          <a:ln>
            <a:noFill/>
          </a:ln>
        </p:spPr>
        <p:txBody>
          <a:bodyPr anchorCtr="0" anchor="t" bIns="17150" lIns="34300" spcFirstLastPara="1" rIns="34300" wrap="square" tIns="17150">
            <a:normAutofit/>
          </a:bodyPr>
          <a:lstStyle>
            <a:lvl1pPr lvl="0" marR="0" rtl="0" algn="l">
              <a:lnSpc>
                <a:spcPct val="90000"/>
              </a:lnSpc>
              <a:spcBef>
                <a:spcPts val="0"/>
              </a:spcBef>
              <a:spcAft>
                <a:spcPts val="0"/>
              </a:spcAft>
              <a:buClr>
                <a:schemeClr val="dk1"/>
              </a:buClr>
              <a:buSzPts val="1700"/>
              <a:buFont typeface="Calibri"/>
              <a:buNone/>
              <a:defRPr b="1" i="0" sz="1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302" name="Google Shape;302;p50"/>
          <p:cNvSpPr txBox="1"/>
          <p:nvPr>
            <p:ph idx="1" type="body"/>
          </p:nvPr>
        </p:nvSpPr>
        <p:spPr>
          <a:xfrm>
            <a:off x="352425" y="1200150"/>
            <a:ext cx="5934000" cy="1714500"/>
          </a:xfrm>
          <a:prstGeom prst="rect">
            <a:avLst/>
          </a:prstGeom>
          <a:noFill/>
          <a:ln>
            <a:noFill/>
          </a:ln>
        </p:spPr>
        <p:txBody>
          <a:bodyPr anchorCtr="0" anchor="t" bIns="17150" lIns="34300" spcFirstLastPara="1" rIns="34300" wrap="square" tIns="17150">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spTree>
      <p:nvGrpSpPr>
        <p:cNvPr id="303" name="Shape 303"/>
        <p:cNvGrpSpPr/>
        <p:nvPr/>
      </p:nvGrpSpPr>
      <p:grpSpPr>
        <a:xfrm>
          <a:off x="0" y="0"/>
          <a:ext cx="0" cy="0"/>
          <a:chOff x="0" y="0"/>
          <a:chExt cx="0" cy="0"/>
        </a:xfrm>
      </p:grpSpPr>
      <p:sp>
        <p:nvSpPr>
          <p:cNvPr id="304" name="Google Shape;304;p51"/>
          <p:cNvSpPr txBox="1"/>
          <p:nvPr>
            <p:ph type="title"/>
          </p:nvPr>
        </p:nvSpPr>
        <p:spPr>
          <a:xfrm>
            <a:off x="722313" y="3305175"/>
            <a:ext cx="7772400" cy="1021500"/>
          </a:xfrm>
          <a:prstGeom prst="rect">
            <a:avLst/>
          </a:prstGeom>
          <a:noFill/>
          <a:ln>
            <a:noFill/>
          </a:ln>
        </p:spPr>
        <p:txBody>
          <a:bodyPr anchorCtr="0" anchor="t" bIns="34275" lIns="68575" spcFirstLastPara="1" rIns="68575" wrap="square" tIns="34275">
            <a:normAutofit/>
          </a:bodyPr>
          <a:lstStyle>
            <a:lvl1pPr lvl="0" rtl="0" algn="l">
              <a:spcBef>
                <a:spcPts val="0"/>
              </a:spcBef>
              <a:spcAft>
                <a:spcPts val="0"/>
              </a:spcAft>
              <a:buClr>
                <a:srgbClr val="0E1529"/>
              </a:buClr>
              <a:buSzPts val="3000"/>
              <a:buFont typeface="Twentieth Century"/>
              <a:buNone/>
              <a:defRPr b="1" sz="300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5" name="Google Shape;305;p51"/>
          <p:cNvSpPr txBox="1"/>
          <p:nvPr>
            <p:ph idx="1" type="body"/>
          </p:nvPr>
        </p:nvSpPr>
        <p:spPr>
          <a:xfrm>
            <a:off x="722313" y="2180035"/>
            <a:ext cx="7772400" cy="1125300"/>
          </a:xfrm>
          <a:prstGeom prst="rect">
            <a:avLst/>
          </a:prstGeom>
          <a:noFill/>
          <a:ln>
            <a:noFill/>
          </a:ln>
        </p:spPr>
        <p:txBody>
          <a:bodyPr anchorCtr="0" anchor="b" bIns="34275" lIns="68575" spcFirstLastPara="1" rIns="68575" wrap="square" tIns="34275">
            <a:normAutofit/>
          </a:bodyPr>
          <a:lstStyle>
            <a:lvl1pPr indent="-228600" lvl="0" marL="457200" rtl="0" algn="l">
              <a:spcBef>
                <a:spcPts val="300"/>
              </a:spcBef>
              <a:spcAft>
                <a:spcPts val="0"/>
              </a:spcAft>
              <a:buSzPts val="1500"/>
              <a:buNone/>
              <a:defRPr sz="1500">
                <a:solidFill>
                  <a:srgbClr val="3366FF"/>
                </a:solidFill>
              </a:defRPr>
            </a:lvl1pPr>
            <a:lvl2pPr indent="-228600" lvl="1" marL="914400" rtl="0" algn="l">
              <a:spcBef>
                <a:spcPts val="800"/>
              </a:spcBef>
              <a:spcAft>
                <a:spcPts val="0"/>
              </a:spcAft>
              <a:buSzPts val="1400"/>
              <a:buNone/>
              <a:defRPr sz="1400">
                <a:solidFill>
                  <a:srgbClr val="8F97C0"/>
                </a:solidFill>
              </a:defRPr>
            </a:lvl2pPr>
            <a:lvl3pPr indent="-228600" lvl="2" marL="1371600" rtl="0" algn="l">
              <a:spcBef>
                <a:spcPts val="800"/>
              </a:spcBef>
              <a:spcAft>
                <a:spcPts val="0"/>
              </a:spcAft>
              <a:buSzPts val="1200"/>
              <a:buNone/>
              <a:defRPr sz="1200">
                <a:solidFill>
                  <a:srgbClr val="8F97C0"/>
                </a:solidFill>
              </a:defRPr>
            </a:lvl3pPr>
            <a:lvl4pPr indent="-228600" lvl="3" marL="1828800" rtl="0" algn="l">
              <a:spcBef>
                <a:spcPts val="800"/>
              </a:spcBef>
              <a:spcAft>
                <a:spcPts val="0"/>
              </a:spcAft>
              <a:buClr>
                <a:srgbClr val="8F97C0"/>
              </a:buClr>
              <a:buSzPts val="1100"/>
              <a:buNone/>
              <a:defRPr sz="1100">
                <a:solidFill>
                  <a:srgbClr val="8F97C0"/>
                </a:solidFill>
              </a:defRPr>
            </a:lvl4pPr>
            <a:lvl5pPr indent="-228600" lvl="4" marL="2286000" rtl="0" algn="l">
              <a:spcBef>
                <a:spcPts val="800"/>
              </a:spcBef>
              <a:spcAft>
                <a:spcPts val="0"/>
              </a:spcAft>
              <a:buClr>
                <a:srgbClr val="8F97C0"/>
              </a:buClr>
              <a:buSzPts val="1100"/>
              <a:buNone/>
              <a:defRPr sz="1100">
                <a:solidFill>
                  <a:srgbClr val="8F97C0"/>
                </a:solidFill>
              </a:defRPr>
            </a:lvl5pPr>
            <a:lvl6pPr indent="-228600" lvl="5" marL="2743200" rtl="0" algn="l">
              <a:spcBef>
                <a:spcPts val="800"/>
              </a:spcBef>
              <a:spcAft>
                <a:spcPts val="0"/>
              </a:spcAft>
              <a:buClr>
                <a:srgbClr val="8F97C0"/>
              </a:buClr>
              <a:buSzPts val="1100"/>
              <a:buNone/>
              <a:defRPr sz="1100">
                <a:solidFill>
                  <a:srgbClr val="8F97C0"/>
                </a:solidFill>
              </a:defRPr>
            </a:lvl6pPr>
            <a:lvl7pPr indent="-228600" lvl="6" marL="3200400" rtl="0" algn="l">
              <a:spcBef>
                <a:spcPts val="200"/>
              </a:spcBef>
              <a:spcAft>
                <a:spcPts val="0"/>
              </a:spcAft>
              <a:buClr>
                <a:srgbClr val="8F97C0"/>
              </a:buClr>
              <a:buSzPts val="1100"/>
              <a:buNone/>
              <a:defRPr sz="1100">
                <a:solidFill>
                  <a:srgbClr val="8F97C0"/>
                </a:solidFill>
              </a:defRPr>
            </a:lvl7pPr>
            <a:lvl8pPr indent="-228600" lvl="7" marL="3657600" rtl="0" algn="l">
              <a:spcBef>
                <a:spcPts val="200"/>
              </a:spcBef>
              <a:spcAft>
                <a:spcPts val="0"/>
              </a:spcAft>
              <a:buClr>
                <a:srgbClr val="8F97C0"/>
              </a:buClr>
              <a:buSzPts val="1100"/>
              <a:buNone/>
              <a:defRPr sz="1100">
                <a:solidFill>
                  <a:srgbClr val="8F97C0"/>
                </a:solidFill>
              </a:defRPr>
            </a:lvl8pPr>
            <a:lvl9pPr indent="-228600" lvl="8" marL="4114800" rtl="0" algn="l">
              <a:spcBef>
                <a:spcPts val="200"/>
              </a:spcBef>
              <a:spcAft>
                <a:spcPts val="0"/>
              </a:spcAft>
              <a:buClr>
                <a:srgbClr val="8F97C0"/>
              </a:buClr>
              <a:buSzPts val="1100"/>
              <a:buNone/>
              <a:defRPr sz="1100">
                <a:solidFill>
                  <a:srgbClr val="8F97C0"/>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06" name="Shape 306"/>
        <p:cNvGrpSpPr/>
        <p:nvPr/>
      </p:nvGrpSpPr>
      <p:grpSpPr>
        <a:xfrm>
          <a:off x="0" y="0"/>
          <a:ext cx="0" cy="0"/>
          <a:chOff x="0" y="0"/>
          <a:chExt cx="0" cy="0"/>
        </a:xfrm>
      </p:grpSpPr>
      <p:sp>
        <p:nvSpPr>
          <p:cNvPr id="307" name="Google Shape;307;p52"/>
          <p:cNvSpPr txBox="1"/>
          <p:nvPr>
            <p:ph idx="12" type="sldNum"/>
          </p:nvPr>
        </p:nvSpPr>
        <p:spPr>
          <a:xfrm>
            <a:off x="8084127" y="4720424"/>
            <a:ext cx="5409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1100">
                <a:solidFill>
                  <a:schemeClr val="dk1"/>
                </a:solidFill>
                <a:latin typeface="Twentieth Century"/>
                <a:ea typeface="Twentieth Century"/>
                <a:cs typeface="Twentieth Century"/>
                <a:sym typeface="Twentieth Century"/>
              </a:defRPr>
            </a:lvl1pPr>
            <a:lvl2pPr indent="0" lvl="1" marL="0" rtl="0" algn="ctr">
              <a:spcBef>
                <a:spcPts val="0"/>
              </a:spcBef>
              <a:buNone/>
              <a:defRPr sz="1100">
                <a:solidFill>
                  <a:schemeClr val="dk1"/>
                </a:solidFill>
                <a:latin typeface="Twentieth Century"/>
                <a:ea typeface="Twentieth Century"/>
                <a:cs typeface="Twentieth Century"/>
                <a:sym typeface="Twentieth Century"/>
              </a:defRPr>
            </a:lvl2pPr>
            <a:lvl3pPr indent="0" lvl="2" marL="0" rtl="0" algn="ctr">
              <a:spcBef>
                <a:spcPts val="0"/>
              </a:spcBef>
              <a:buNone/>
              <a:defRPr sz="1100">
                <a:solidFill>
                  <a:schemeClr val="dk1"/>
                </a:solidFill>
                <a:latin typeface="Twentieth Century"/>
                <a:ea typeface="Twentieth Century"/>
                <a:cs typeface="Twentieth Century"/>
                <a:sym typeface="Twentieth Century"/>
              </a:defRPr>
            </a:lvl3pPr>
            <a:lvl4pPr indent="0" lvl="3" marL="0" rtl="0" algn="ctr">
              <a:spcBef>
                <a:spcPts val="0"/>
              </a:spcBef>
              <a:buNone/>
              <a:defRPr sz="1100">
                <a:solidFill>
                  <a:schemeClr val="dk1"/>
                </a:solidFill>
                <a:latin typeface="Twentieth Century"/>
                <a:ea typeface="Twentieth Century"/>
                <a:cs typeface="Twentieth Century"/>
                <a:sym typeface="Twentieth Century"/>
              </a:defRPr>
            </a:lvl4pPr>
            <a:lvl5pPr indent="0" lvl="4" marL="0" rtl="0" algn="ctr">
              <a:spcBef>
                <a:spcPts val="0"/>
              </a:spcBef>
              <a:buNone/>
              <a:defRPr sz="1100">
                <a:solidFill>
                  <a:schemeClr val="dk1"/>
                </a:solidFill>
                <a:latin typeface="Twentieth Century"/>
                <a:ea typeface="Twentieth Century"/>
                <a:cs typeface="Twentieth Century"/>
                <a:sym typeface="Twentieth Century"/>
              </a:defRPr>
            </a:lvl5pPr>
            <a:lvl6pPr indent="0" lvl="5" marL="0" rtl="0" algn="ctr">
              <a:spcBef>
                <a:spcPts val="0"/>
              </a:spcBef>
              <a:buNone/>
              <a:defRPr sz="1100">
                <a:solidFill>
                  <a:schemeClr val="dk1"/>
                </a:solidFill>
                <a:latin typeface="Twentieth Century"/>
                <a:ea typeface="Twentieth Century"/>
                <a:cs typeface="Twentieth Century"/>
                <a:sym typeface="Twentieth Century"/>
              </a:defRPr>
            </a:lvl6pPr>
            <a:lvl7pPr indent="0" lvl="6" marL="0" rtl="0" algn="ctr">
              <a:spcBef>
                <a:spcPts val="0"/>
              </a:spcBef>
              <a:buNone/>
              <a:defRPr sz="1100">
                <a:solidFill>
                  <a:schemeClr val="dk1"/>
                </a:solidFill>
                <a:latin typeface="Twentieth Century"/>
                <a:ea typeface="Twentieth Century"/>
                <a:cs typeface="Twentieth Century"/>
                <a:sym typeface="Twentieth Century"/>
              </a:defRPr>
            </a:lvl7pPr>
            <a:lvl8pPr indent="0" lvl="7" marL="0" rtl="0" algn="ctr">
              <a:spcBef>
                <a:spcPts val="0"/>
              </a:spcBef>
              <a:buNone/>
              <a:defRPr sz="1100">
                <a:solidFill>
                  <a:schemeClr val="dk1"/>
                </a:solidFill>
                <a:latin typeface="Twentieth Century"/>
                <a:ea typeface="Twentieth Century"/>
                <a:cs typeface="Twentieth Century"/>
                <a:sym typeface="Twentieth Century"/>
              </a:defRPr>
            </a:lvl8pPr>
            <a:lvl9pPr indent="0" lvl="8" marL="0" rtl="0" algn="ctr">
              <a:spcBef>
                <a:spcPts val="0"/>
              </a:spcBef>
              <a:buNone/>
              <a:defRPr sz="1100">
                <a:solidFill>
                  <a:schemeClr val="dk1"/>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
              <a:t>‹#›</a:t>
            </a:fld>
            <a:endParaRPr/>
          </a:p>
        </p:txBody>
      </p:sp>
      <p:sp>
        <p:nvSpPr>
          <p:cNvPr id="308" name="Google Shape;308;p52"/>
          <p:cNvSpPr txBox="1"/>
          <p:nvPr>
            <p:ph idx="11" type="ftr"/>
          </p:nvPr>
        </p:nvSpPr>
        <p:spPr>
          <a:xfrm>
            <a:off x="4160520" y="4719828"/>
            <a:ext cx="39411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solidFill>
                  <a:schemeClr val="dk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9" name="Google Shape;309;p52"/>
          <p:cNvSpPr txBox="1"/>
          <p:nvPr>
            <p:ph type="title"/>
          </p:nvPr>
        </p:nvSpPr>
        <p:spPr>
          <a:xfrm>
            <a:off x="1000529" y="243793"/>
            <a:ext cx="6987000" cy="6864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olid Red Background">
  <p:cSld name="1_Quote Solid Red Background">
    <p:bg>
      <p:bgPr>
        <a:gradFill>
          <a:gsLst>
            <a:gs pos="0">
              <a:schemeClr val="accent1"/>
            </a:gs>
            <a:gs pos="20000">
              <a:schemeClr val="accent1"/>
            </a:gs>
            <a:gs pos="100000">
              <a:srgbClr val="001C32"/>
            </a:gs>
          </a:gsLst>
          <a:path path="circle">
            <a:fillToRect b="50%" l="50%" r="50%" t="50%"/>
          </a:path>
          <a:tileRect/>
        </a:gradFill>
      </p:bgPr>
    </p:bg>
    <p:spTree>
      <p:nvGrpSpPr>
        <p:cNvPr id="43" name="Shape 43"/>
        <p:cNvGrpSpPr/>
        <p:nvPr/>
      </p:nvGrpSpPr>
      <p:grpSpPr>
        <a:xfrm>
          <a:off x="0" y="0"/>
          <a:ext cx="0" cy="0"/>
          <a:chOff x="0" y="0"/>
          <a:chExt cx="0" cy="0"/>
        </a:xfrm>
      </p:grpSpPr>
      <p:sp>
        <p:nvSpPr>
          <p:cNvPr id="44" name="Google Shape;44;p6"/>
          <p:cNvSpPr txBox="1"/>
          <p:nvPr>
            <p:ph type="title"/>
          </p:nvPr>
        </p:nvSpPr>
        <p:spPr>
          <a:xfrm>
            <a:off x="628650" y="1659550"/>
            <a:ext cx="7886700" cy="11040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5300"/>
              <a:buFont typeface="Calibri"/>
              <a:buNone/>
              <a:defRPr sz="5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5" name="Google Shape;45;p6"/>
          <p:cNvSpPr txBox="1"/>
          <p:nvPr>
            <p:ph idx="1" type="body"/>
          </p:nvPr>
        </p:nvSpPr>
        <p:spPr>
          <a:xfrm>
            <a:off x="628650" y="2763673"/>
            <a:ext cx="7886700" cy="1888200"/>
          </a:xfrm>
          <a:prstGeom prst="rect">
            <a:avLst/>
          </a:prstGeom>
          <a:noFill/>
          <a:ln>
            <a:noFill/>
          </a:ln>
        </p:spPr>
        <p:txBody>
          <a:bodyPr anchorCtr="0" anchor="ctr" bIns="34275" lIns="68575" spcFirstLastPara="1" rIns="68575" wrap="square" tIns="34275">
            <a:normAutofit/>
          </a:bodyPr>
          <a:lstStyle>
            <a:lvl1pPr indent="-228600" lvl="0" marL="457200" algn="ctr">
              <a:lnSpc>
                <a:spcPct val="100000"/>
              </a:lnSpc>
              <a:spcBef>
                <a:spcPts val="0"/>
              </a:spcBef>
              <a:spcAft>
                <a:spcPts val="0"/>
              </a:spcAft>
              <a:buSzPts val="1900"/>
              <a:buNone/>
              <a:defRPr>
                <a:solidFill>
                  <a:schemeClr val="lt1"/>
                </a:solidFill>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90000"/>
              </a:lnSpc>
              <a:spcBef>
                <a:spcPts val="8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6"/>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6"/>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Google Shape;48;p6"/>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rgbClr val="FFFFFF"/>
                </a:solidFill>
                <a:latin typeface="Calibri"/>
                <a:ea typeface="Calibri"/>
                <a:cs typeface="Calibri"/>
                <a:sym typeface="Calibri"/>
              </a:defRPr>
            </a:lvl1pPr>
            <a:lvl2pPr indent="0" lvl="1" marL="0" algn="r">
              <a:spcBef>
                <a:spcPts val="0"/>
              </a:spcBef>
              <a:buNone/>
              <a:defRPr sz="900">
                <a:solidFill>
                  <a:srgbClr val="FFFFFF"/>
                </a:solidFill>
                <a:latin typeface="Calibri"/>
                <a:ea typeface="Calibri"/>
                <a:cs typeface="Calibri"/>
                <a:sym typeface="Calibri"/>
              </a:defRPr>
            </a:lvl2pPr>
            <a:lvl3pPr indent="0" lvl="2" marL="0" algn="r">
              <a:spcBef>
                <a:spcPts val="0"/>
              </a:spcBef>
              <a:buNone/>
              <a:defRPr sz="900">
                <a:solidFill>
                  <a:srgbClr val="FFFFFF"/>
                </a:solidFill>
                <a:latin typeface="Calibri"/>
                <a:ea typeface="Calibri"/>
                <a:cs typeface="Calibri"/>
                <a:sym typeface="Calibri"/>
              </a:defRPr>
            </a:lvl3pPr>
            <a:lvl4pPr indent="0" lvl="3" marL="0" algn="r">
              <a:spcBef>
                <a:spcPts val="0"/>
              </a:spcBef>
              <a:buNone/>
              <a:defRPr sz="900">
                <a:solidFill>
                  <a:srgbClr val="FFFFFF"/>
                </a:solidFill>
                <a:latin typeface="Calibri"/>
                <a:ea typeface="Calibri"/>
                <a:cs typeface="Calibri"/>
                <a:sym typeface="Calibri"/>
              </a:defRPr>
            </a:lvl4pPr>
            <a:lvl5pPr indent="0" lvl="4" marL="0" algn="r">
              <a:spcBef>
                <a:spcPts val="0"/>
              </a:spcBef>
              <a:buNone/>
              <a:defRPr sz="900">
                <a:solidFill>
                  <a:srgbClr val="FFFFFF"/>
                </a:solidFill>
                <a:latin typeface="Calibri"/>
                <a:ea typeface="Calibri"/>
                <a:cs typeface="Calibri"/>
                <a:sym typeface="Calibri"/>
              </a:defRPr>
            </a:lvl5pPr>
            <a:lvl6pPr indent="0" lvl="5" marL="0" algn="r">
              <a:spcBef>
                <a:spcPts val="0"/>
              </a:spcBef>
              <a:buNone/>
              <a:defRPr sz="900">
                <a:solidFill>
                  <a:srgbClr val="FFFFFF"/>
                </a:solidFill>
                <a:latin typeface="Calibri"/>
                <a:ea typeface="Calibri"/>
                <a:cs typeface="Calibri"/>
                <a:sym typeface="Calibri"/>
              </a:defRPr>
            </a:lvl6pPr>
            <a:lvl7pPr indent="0" lvl="6" marL="0" algn="r">
              <a:spcBef>
                <a:spcPts val="0"/>
              </a:spcBef>
              <a:buNone/>
              <a:defRPr sz="900">
                <a:solidFill>
                  <a:srgbClr val="FFFFFF"/>
                </a:solidFill>
                <a:latin typeface="Calibri"/>
                <a:ea typeface="Calibri"/>
                <a:cs typeface="Calibri"/>
                <a:sym typeface="Calibri"/>
              </a:defRPr>
            </a:lvl7pPr>
            <a:lvl8pPr indent="0" lvl="7" marL="0" algn="r">
              <a:spcBef>
                <a:spcPts val="0"/>
              </a:spcBef>
              <a:buNone/>
              <a:defRPr sz="900">
                <a:solidFill>
                  <a:srgbClr val="FFFFFF"/>
                </a:solidFill>
                <a:latin typeface="Calibri"/>
                <a:ea typeface="Calibri"/>
                <a:cs typeface="Calibri"/>
                <a:sym typeface="Calibri"/>
              </a:defRPr>
            </a:lvl8pPr>
            <a:lvl9pPr indent="0" lvl="8" marL="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6"/>
          <p:cNvSpPr/>
          <p:nvPr/>
        </p:nvSpPr>
        <p:spPr>
          <a:xfrm>
            <a:off x="0" y="0"/>
            <a:ext cx="9144000" cy="12384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50" name="Google Shape;50;p6"/>
          <p:cNvPicPr preferRelativeResize="0"/>
          <p:nvPr/>
        </p:nvPicPr>
        <p:blipFill rotWithShape="1">
          <a:blip r:embed="rId2">
            <a:alphaModFix/>
          </a:blip>
          <a:srcRect b="0" l="0" r="0" t="0"/>
          <a:stretch/>
        </p:blipFill>
        <p:spPr>
          <a:xfrm>
            <a:off x="5900382" y="445546"/>
            <a:ext cx="2614968" cy="347444"/>
          </a:xfrm>
          <a:prstGeom prst="rect">
            <a:avLst/>
          </a:prstGeom>
          <a:noFill/>
          <a:ln>
            <a:noFill/>
          </a:ln>
        </p:spPr>
      </p:pic>
      <p:pic>
        <p:nvPicPr>
          <p:cNvPr descr="08E63123-0EA5-48C1-AA21-28EADA3137E5" id="51" name="Google Shape;51;p6"/>
          <p:cNvPicPr preferRelativeResize="0"/>
          <p:nvPr/>
        </p:nvPicPr>
        <p:blipFill rotWithShape="1">
          <a:blip r:embed="rId3">
            <a:alphaModFix/>
          </a:blip>
          <a:srcRect b="0" l="0" r="0" t="0"/>
          <a:stretch/>
        </p:blipFill>
        <p:spPr>
          <a:xfrm>
            <a:off x="375332" y="265274"/>
            <a:ext cx="1272261" cy="590428"/>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0" name="Shape 310"/>
        <p:cNvGrpSpPr/>
        <p:nvPr/>
      </p:nvGrpSpPr>
      <p:grpSpPr>
        <a:xfrm>
          <a:off x="0" y="0"/>
          <a:ext cx="0" cy="0"/>
          <a:chOff x="0" y="0"/>
          <a:chExt cx="0" cy="0"/>
        </a:xfrm>
      </p:grpSpPr>
      <p:sp>
        <p:nvSpPr>
          <p:cNvPr id="311" name="Google Shape;311;p53"/>
          <p:cNvSpPr txBox="1"/>
          <p:nvPr>
            <p:ph idx="10" type="dt"/>
          </p:nvPr>
        </p:nvSpPr>
        <p:spPr>
          <a:xfrm>
            <a:off x="457200" y="4767263"/>
            <a:ext cx="21336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312" name="Google Shape;312;p53"/>
          <p:cNvSpPr txBox="1"/>
          <p:nvPr>
            <p:ph idx="11" type="ftr"/>
          </p:nvPr>
        </p:nvSpPr>
        <p:spPr>
          <a:xfrm>
            <a:off x="3124200" y="4767263"/>
            <a:ext cx="28956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313" name="Google Shape;313;p53"/>
          <p:cNvSpPr txBox="1"/>
          <p:nvPr>
            <p:ph idx="12" type="sldNum"/>
          </p:nvPr>
        </p:nvSpPr>
        <p:spPr>
          <a:xfrm>
            <a:off x="6553200" y="4767263"/>
            <a:ext cx="21336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indent="0" lvl="1"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1">
  <p:cSld name="2_Title and Content_1">
    <p:spTree>
      <p:nvGrpSpPr>
        <p:cNvPr id="314" name="Shape 314"/>
        <p:cNvGrpSpPr/>
        <p:nvPr/>
      </p:nvGrpSpPr>
      <p:grpSpPr>
        <a:xfrm>
          <a:off x="0" y="0"/>
          <a:ext cx="0" cy="0"/>
          <a:chOff x="0" y="0"/>
          <a:chExt cx="0" cy="0"/>
        </a:xfrm>
      </p:grpSpPr>
      <p:sp>
        <p:nvSpPr>
          <p:cNvPr id="315" name="Google Shape;315;p54"/>
          <p:cNvSpPr txBox="1"/>
          <p:nvPr>
            <p:ph type="title"/>
          </p:nvPr>
        </p:nvSpPr>
        <p:spPr>
          <a:xfrm>
            <a:off x="365298" y="263111"/>
            <a:ext cx="6987000" cy="6864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6" name="Shape 316"/>
        <p:cNvGrpSpPr/>
        <p:nvPr/>
      </p:nvGrpSpPr>
      <p:grpSpPr>
        <a:xfrm>
          <a:off x="0" y="0"/>
          <a:ext cx="0" cy="0"/>
          <a:chOff x="0" y="0"/>
          <a:chExt cx="0" cy="0"/>
        </a:xfrm>
      </p:grpSpPr>
      <p:sp>
        <p:nvSpPr>
          <p:cNvPr id="317" name="Google Shape;317;p55"/>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8" name="Google Shape;318;p55"/>
          <p:cNvSpPr txBox="1"/>
          <p:nvPr>
            <p:ph idx="1" type="body"/>
          </p:nvPr>
        </p:nvSpPr>
        <p:spPr>
          <a:xfrm>
            <a:off x="311700" y="1152475"/>
            <a:ext cx="3999900" cy="34164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sz="1100"/>
            </a:lvl1pPr>
            <a:lvl2pPr indent="-285750" lvl="1" marL="914400" rtl="0">
              <a:spcBef>
                <a:spcPts val="800"/>
              </a:spcBef>
              <a:spcAft>
                <a:spcPts val="0"/>
              </a:spcAft>
              <a:buSzPts val="900"/>
              <a:buChar char="•"/>
              <a:defRPr sz="900"/>
            </a:lvl2pPr>
            <a:lvl3pPr indent="-285750" lvl="2" marL="1371600" rtl="0">
              <a:spcBef>
                <a:spcPts val="800"/>
              </a:spcBef>
              <a:spcAft>
                <a:spcPts val="0"/>
              </a:spcAft>
              <a:buSzPts val="900"/>
              <a:buChar char="•"/>
              <a:defRPr sz="900"/>
            </a:lvl3pPr>
            <a:lvl4pPr indent="-285750" lvl="3" marL="1828800" rtl="0">
              <a:spcBef>
                <a:spcPts val="800"/>
              </a:spcBef>
              <a:spcAft>
                <a:spcPts val="0"/>
              </a:spcAft>
              <a:buSzPts val="900"/>
              <a:buChar char="•"/>
              <a:defRPr sz="900"/>
            </a:lvl4pPr>
            <a:lvl5pPr indent="-285750" lvl="4" marL="2286000" rtl="0">
              <a:spcBef>
                <a:spcPts val="800"/>
              </a:spcBef>
              <a:spcAft>
                <a:spcPts val="0"/>
              </a:spcAft>
              <a:buSzPts val="900"/>
              <a:buChar char="•"/>
              <a:defRPr sz="900"/>
            </a:lvl5pPr>
            <a:lvl6pPr indent="-285750" lvl="5" marL="2743200" rtl="0">
              <a:spcBef>
                <a:spcPts val="800"/>
              </a:spcBef>
              <a:spcAft>
                <a:spcPts val="0"/>
              </a:spcAft>
              <a:buSzPts val="900"/>
              <a:buChar char="•"/>
              <a:defRPr sz="900"/>
            </a:lvl6pPr>
            <a:lvl7pPr indent="-285750" lvl="6" marL="3200400" rtl="0">
              <a:spcBef>
                <a:spcPts val="400"/>
              </a:spcBef>
              <a:spcAft>
                <a:spcPts val="0"/>
              </a:spcAft>
              <a:buSzPts val="900"/>
              <a:buChar char="•"/>
              <a:defRPr sz="900"/>
            </a:lvl7pPr>
            <a:lvl8pPr indent="-285750" lvl="7" marL="3657600" rtl="0">
              <a:spcBef>
                <a:spcPts val="400"/>
              </a:spcBef>
              <a:spcAft>
                <a:spcPts val="0"/>
              </a:spcAft>
              <a:buSzPts val="900"/>
              <a:buChar char="•"/>
              <a:defRPr sz="900"/>
            </a:lvl8pPr>
            <a:lvl9pPr indent="-285750" lvl="8" marL="4114800" rtl="0">
              <a:spcBef>
                <a:spcPts val="400"/>
              </a:spcBef>
              <a:spcAft>
                <a:spcPts val="0"/>
              </a:spcAft>
              <a:buSzPts val="900"/>
              <a:buChar char="•"/>
              <a:defRPr sz="900"/>
            </a:lvl9pPr>
          </a:lstStyle>
          <a:p/>
        </p:txBody>
      </p:sp>
      <p:sp>
        <p:nvSpPr>
          <p:cNvPr id="319" name="Google Shape;319;p55"/>
          <p:cNvSpPr txBox="1"/>
          <p:nvPr>
            <p:ph idx="2" type="body"/>
          </p:nvPr>
        </p:nvSpPr>
        <p:spPr>
          <a:xfrm>
            <a:off x="4832400" y="1152475"/>
            <a:ext cx="3999900" cy="34164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sz="1100"/>
            </a:lvl1pPr>
            <a:lvl2pPr indent="-285750" lvl="1" marL="914400" rtl="0">
              <a:spcBef>
                <a:spcPts val="800"/>
              </a:spcBef>
              <a:spcAft>
                <a:spcPts val="0"/>
              </a:spcAft>
              <a:buSzPts val="900"/>
              <a:buChar char="•"/>
              <a:defRPr sz="900"/>
            </a:lvl2pPr>
            <a:lvl3pPr indent="-285750" lvl="2" marL="1371600" rtl="0">
              <a:spcBef>
                <a:spcPts val="800"/>
              </a:spcBef>
              <a:spcAft>
                <a:spcPts val="0"/>
              </a:spcAft>
              <a:buSzPts val="900"/>
              <a:buChar char="•"/>
              <a:defRPr sz="900"/>
            </a:lvl3pPr>
            <a:lvl4pPr indent="-285750" lvl="3" marL="1828800" rtl="0">
              <a:spcBef>
                <a:spcPts val="800"/>
              </a:spcBef>
              <a:spcAft>
                <a:spcPts val="0"/>
              </a:spcAft>
              <a:buSzPts val="900"/>
              <a:buChar char="•"/>
              <a:defRPr sz="900"/>
            </a:lvl4pPr>
            <a:lvl5pPr indent="-285750" lvl="4" marL="2286000" rtl="0">
              <a:spcBef>
                <a:spcPts val="800"/>
              </a:spcBef>
              <a:spcAft>
                <a:spcPts val="0"/>
              </a:spcAft>
              <a:buSzPts val="900"/>
              <a:buChar char="•"/>
              <a:defRPr sz="900"/>
            </a:lvl5pPr>
            <a:lvl6pPr indent="-285750" lvl="5" marL="2743200" rtl="0">
              <a:spcBef>
                <a:spcPts val="800"/>
              </a:spcBef>
              <a:spcAft>
                <a:spcPts val="0"/>
              </a:spcAft>
              <a:buSzPts val="900"/>
              <a:buChar char="•"/>
              <a:defRPr sz="900"/>
            </a:lvl6pPr>
            <a:lvl7pPr indent="-285750" lvl="6" marL="3200400" rtl="0">
              <a:spcBef>
                <a:spcPts val="400"/>
              </a:spcBef>
              <a:spcAft>
                <a:spcPts val="0"/>
              </a:spcAft>
              <a:buSzPts val="900"/>
              <a:buChar char="•"/>
              <a:defRPr sz="900"/>
            </a:lvl7pPr>
            <a:lvl8pPr indent="-285750" lvl="7" marL="3657600" rtl="0">
              <a:spcBef>
                <a:spcPts val="400"/>
              </a:spcBef>
              <a:spcAft>
                <a:spcPts val="0"/>
              </a:spcAft>
              <a:buSzPts val="900"/>
              <a:buChar char="•"/>
              <a:defRPr sz="900"/>
            </a:lvl8pPr>
            <a:lvl9pPr indent="-285750" lvl="8" marL="4114800" rtl="0">
              <a:spcBef>
                <a:spcPts val="400"/>
              </a:spcBef>
              <a:spcAft>
                <a:spcPts val="0"/>
              </a:spcAft>
              <a:buSzPts val="900"/>
              <a:buChar char="•"/>
              <a:defRPr sz="900"/>
            </a:lvl9pPr>
          </a:lstStyle>
          <a:p/>
        </p:txBody>
      </p:sp>
      <p:sp>
        <p:nvSpPr>
          <p:cNvPr id="320" name="Google Shape;320;p5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321" name="Shape 321"/>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322" name="Shape 322"/>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3" name="Shape 323"/>
        <p:cNvGrpSpPr/>
        <p:nvPr/>
      </p:nvGrpSpPr>
      <p:grpSpPr>
        <a:xfrm>
          <a:off x="0" y="0"/>
          <a:ext cx="0" cy="0"/>
          <a:chOff x="0" y="0"/>
          <a:chExt cx="0" cy="0"/>
        </a:xfrm>
      </p:grpSpPr>
      <p:sp>
        <p:nvSpPr>
          <p:cNvPr id="324" name="Google Shape;324;p58"/>
          <p:cNvSpPr txBox="1"/>
          <p:nvPr>
            <p:ph type="title"/>
          </p:nvPr>
        </p:nvSpPr>
        <p:spPr>
          <a:xfrm>
            <a:off x="364604" y="263111"/>
            <a:ext cx="6987000" cy="6864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5" name="Google Shape;325;p58"/>
          <p:cNvSpPr txBox="1"/>
          <p:nvPr>
            <p:ph idx="1" type="body"/>
          </p:nvPr>
        </p:nvSpPr>
        <p:spPr>
          <a:xfrm>
            <a:off x="364604" y="1200150"/>
            <a:ext cx="4038600" cy="3522900"/>
          </a:xfrm>
          <a:prstGeom prst="rect">
            <a:avLst/>
          </a:prstGeom>
          <a:noFill/>
          <a:ln>
            <a:noFill/>
          </a:ln>
        </p:spPr>
        <p:txBody>
          <a:bodyPr anchorCtr="0" anchor="t" bIns="34275" lIns="68575" spcFirstLastPara="1" rIns="68575" wrap="square" tIns="34275">
            <a:normAutofit/>
          </a:bodyPr>
          <a:lstStyle>
            <a:lvl1pPr indent="-361950" lvl="0" marL="457200" rtl="0" algn="l">
              <a:spcBef>
                <a:spcPts val="400"/>
              </a:spcBef>
              <a:spcAft>
                <a:spcPts val="0"/>
              </a:spcAft>
              <a:buSzPts val="2100"/>
              <a:buChar char="•"/>
              <a:defRPr sz="2100"/>
            </a:lvl1pPr>
            <a:lvl2pPr indent="-342900" lvl="1" marL="914400" rtl="0" algn="l">
              <a:spcBef>
                <a:spcPts val="800"/>
              </a:spcBef>
              <a:spcAft>
                <a:spcPts val="0"/>
              </a:spcAft>
              <a:buSzPts val="1800"/>
              <a:buChar char="•"/>
              <a:defRPr sz="1800"/>
            </a:lvl2pPr>
            <a:lvl3pPr indent="-323850" lvl="2" marL="1371600" rtl="0" algn="l">
              <a:spcBef>
                <a:spcPts val="800"/>
              </a:spcBef>
              <a:spcAft>
                <a:spcPts val="0"/>
              </a:spcAft>
              <a:buSzPts val="1500"/>
              <a:buChar char="•"/>
              <a:defRPr sz="1500"/>
            </a:lvl3pPr>
            <a:lvl4pPr indent="-317500" lvl="3" marL="1828800" rtl="0" algn="l">
              <a:spcBef>
                <a:spcPts val="800"/>
              </a:spcBef>
              <a:spcAft>
                <a:spcPts val="0"/>
              </a:spcAft>
              <a:buClr>
                <a:schemeClr val="dk2"/>
              </a:buClr>
              <a:buSzPts val="1400"/>
              <a:buChar char="•"/>
              <a:defRPr sz="1400"/>
            </a:lvl4pPr>
            <a:lvl5pPr indent="-317500" lvl="4" marL="2286000" rtl="0" algn="l">
              <a:spcBef>
                <a:spcPts val="800"/>
              </a:spcBef>
              <a:spcAft>
                <a:spcPts val="0"/>
              </a:spcAft>
              <a:buClr>
                <a:schemeClr val="dk2"/>
              </a:buClr>
              <a:buSzPts val="1400"/>
              <a:buChar char="•"/>
              <a:defRPr sz="1400"/>
            </a:lvl5pPr>
            <a:lvl6pPr indent="-317500" lvl="5" marL="2743200" rtl="0" algn="l">
              <a:spcBef>
                <a:spcPts val="8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326" name="Google Shape;326;p58"/>
          <p:cNvSpPr txBox="1"/>
          <p:nvPr>
            <p:ph idx="2" type="body"/>
          </p:nvPr>
        </p:nvSpPr>
        <p:spPr>
          <a:xfrm>
            <a:off x="4555604" y="1200150"/>
            <a:ext cx="4038600" cy="3522900"/>
          </a:xfrm>
          <a:prstGeom prst="rect">
            <a:avLst/>
          </a:prstGeom>
          <a:noFill/>
          <a:ln>
            <a:noFill/>
          </a:ln>
        </p:spPr>
        <p:txBody>
          <a:bodyPr anchorCtr="0" anchor="t" bIns="34275" lIns="68575" spcFirstLastPara="1" rIns="68575" wrap="square" tIns="34275">
            <a:normAutofit/>
          </a:bodyPr>
          <a:lstStyle>
            <a:lvl1pPr indent="-361950" lvl="0" marL="457200" rtl="0" algn="l">
              <a:spcBef>
                <a:spcPts val="400"/>
              </a:spcBef>
              <a:spcAft>
                <a:spcPts val="0"/>
              </a:spcAft>
              <a:buSzPts val="2100"/>
              <a:buChar char="•"/>
              <a:defRPr sz="2100"/>
            </a:lvl1pPr>
            <a:lvl2pPr indent="-342900" lvl="1" marL="914400" rtl="0" algn="l">
              <a:spcBef>
                <a:spcPts val="800"/>
              </a:spcBef>
              <a:spcAft>
                <a:spcPts val="0"/>
              </a:spcAft>
              <a:buSzPts val="1800"/>
              <a:buChar char="•"/>
              <a:defRPr sz="1800"/>
            </a:lvl2pPr>
            <a:lvl3pPr indent="-323850" lvl="2" marL="1371600" rtl="0" algn="l">
              <a:spcBef>
                <a:spcPts val="800"/>
              </a:spcBef>
              <a:spcAft>
                <a:spcPts val="0"/>
              </a:spcAft>
              <a:buSzPts val="1500"/>
              <a:buChar char="•"/>
              <a:defRPr sz="1500"/>
            </a:lvl3pPr>
            <a:lvl4pPr indent="-317500" lvl="3" marL="1828800" rtl="0" algn="l">
              <a:spcBef>
                <a:spcPts val="800"/>
              </a:spcBef>
              <a:spcAft>
                <a:spcPts val="0"/>
              </a:spcAft>
              <a:buClr>
                <a:schemeClr val="dk2"/>
              </a:buClr>
              <a:buSzPts val="1400"/>
              <a:buChar char="•"/>
              <a:defRPr sz="1400"/>
            </a:lvl4pPr>
            <a:lvl5pPr indent="-317500" lvl="4" marL="2286000" rtl="0" algn="l">
              <a:spcBef>
                <a:spcPts val="800"/>
              </a:spcBef>
              <a:spcAft>
                <a:spcPts val="0"/>
              </a:spcAft>
              <a:buClr>
                <a:schemeClr val="dk2"/>
              </a:buClr>
              <a:buSzPts val="1400"/>
              <a:buChar char="•"/>
              <a:defRPr sz="1400"/>
            </a:lvl5pPr>
            <a:lvl6pPr indent="-317500" lvl="5" marL="2743200" rtl="0" algn="l">
              <a:spcBef>
                <a:spcPts val="8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AND_BODY_2">
    <p:spTree>
      <p:nvGrpSpPr>
        <p:cNvPr id="327" name="Shape 327"/>
        <p:cNvGrpSpPr/>
        <p:nvPr/>
      </p:nvGrpSpPr>
      <p:grpSpPr>
        <a:xfrm>
          <a:off x="0" y="0"/>
          <a:ext cx="0" cy="0"/>
          <a:chOff x="0" y="0"/>
          <a:chExt cx="0" cy="0"/>
        </a:xfrm>
      </p:grpSpPr>
      <p:sp>
        <p:nvSpPr>
          <p:cNvPr id="328" name="Google Shape;328;p59"/>
          <p:cNvSpPr txBox="1"/>
          <p:nvPr>
            <p:ph type="title"/>
          </p:nvPr>
        </p:nvSpPr>
        <p:spPr>
          <a:xfrm>
            <a:off x="1635760" y="263111"/>
            <a:ext cx="6987000" cy="686400"/>
          </a:xfrm>
          <a:prstGeom prst="rect">
            <a:avLst/>
          </a:prstGeom>
          <a:noFill/>
          <a:ln>
            <a:noFill/>
          </a:ln>
        </p:spPr>
        <p:txBody>
          <a:bodyPr anchorCtr="0" anchor="ctr" bIns="91425" lIns="91425" spcFirstLastPara="1" rIns="91425" wrap="square" tIns="91425">
            <a:normAutofit/>
          </a:bodyPr>
          <a:lstStyle>
            <a:lvl1pPr lvl="0" marR="0" rtl="0" algn="ctr">
              <a:spcBef>
                <a:spcPts val="0"/>
              </a:spcBef>
              <a:spcAft>
                <a:spcPts val="0"/>
              </a:spcAft>
              <a:buClr>
                <a:schemeClr val="dk2"/>
              </a:buClr>
              <a:buSzPts val="4400"/>
              <a:buFont typeface="Questrial"/>
              <a:buNone/>
              <a:defRPr b="0" i="0" sz="4400" u="none" cap="none" strike="noStrik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_1">
  <p:cSld name="TITLE_ONLY_1">
    <p:spTree>
      <p:nvGrpSpPr>
        <p:cNvPr id="329" name="Shape 329"/>
        <p:cNvGrpSpPr/>
        <p:nvPr/>
      </p:nvGrpSpPr>
      <p:grpSpPr>
        <a:xfrm>
          <a:off x="0" y="0"/>
          <a:ext cx="0" cy="0"/>
          <a:chOff x="0" y="0"/>
          <a:chExt cx="0" cy="0"/>
        </a:xfrm>
      </p:grpSpPr>
      <p:sp>
        <p:nvSpPr>
          <p:cNvPr id="330" name="Google Shape;330;p60"/>
          <p:cNvSpPr txBox="1"/>
          <p:nvPr>
            <p:ph type="title"/>
          </p:nvPr>
        </p:nvSpPr>
        <p:spPr>
          <a:xfrm>
            <a:off x="882450" y="565577"/>
            <a:ext cx="7379100" cy="5727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1"/>
              </a:buClr>
              <a:buSzPts val="3300"/>
              <a:buNone/>
              <a:defRPr sz="3500"/>
            </a:lvl1pPr>
            <a:lvl2pPr lvl="1" rtl="0">
              <a:spcBef>
                <a:spcPts val="0"/>
              </a:spcBef>
              <a:spcAft>
                <a:spcPts val="0"/>
              </a:spcAft>
              <a:buClr>
                <a:schemeClr val="lt2"/>
              </a:buClr>
              <a:buSzPts val="1100"/>
              <a:buNone/>
              <a:defRPr>
                <a:solidFill>
                  <a:schemeClr val="lt2"/>
                </a:solidFill>
              </a:defRPr>
            </a:lvl2pPr>
            <a:lvl3pPr lvl="2" rtl="0">
              <a:spcBef>
                <a:spcPts val="0"/>
              </a:spcBef>
              <a:spcAft>
                <a:spcPts val="0"/>
              </a:spcAft>
              <a:buClr>
                <a:schemeClr val="lt2"/>
              </a:buClr>
              <a:buSzPts val="1100"/>
              <a:buNone/>
              <a:defRPr>
                <a:solidFill>
                  <a:schemeClr val="lt2"/>
                </a:solidFill>
              </a:defRPr>
            </a:lvl3pPr>
            <a:lvl4pPr lvl="3" rtl="0">
              <a:spcBef>
                <a:spcPts val="0"/>
              </a:spcBef>
              <a:spcAft>
                <a:spcPts val="0"/>
              </a:spcAft>
              <a:buClr>
                <a:schemeClr val="lt2"/>
              </a:buClr>
              <a:buSzPts val="1100"/>
              <a:buNone/>
              <a:defRPr>
                <a:solidFill>
                  <a:schemeClr val="lt2"/>
                </a:solidFill>
              </a:defRPr>
            </a:lvl4pPr>
            <a:lvl5pPr lvl="4" rtl="0">
              <a:spcBef>
                <a:spcPts val="0"/>
              </a:spcBef>
              <a:spcAft>
                <a:spcPts val="0"/>
              </a:spcAft>
              <a:buClr>
                <a:schemeClr val="lt2"/>
              </a:buClr>
              <a:buSzPts val="1100"/>
              <a:buNone/>
              <a:defRPr>
                <a:solidFill>
                  <a:schemeClr val="lt2"/>
                </a:solidFill>
              </a:defRPr>
            </a:lvl5pPr>
            <a:lvl6pPr lvl="5" rtl="0">
              <a:spcBef>
                <a:spcPts val="0"/>
              </a:spcBef>
              <a:spcAft>
                <a:spcPts val="0"/>
              </a:spcAft>
              <a:buClr>
                <a:schemeClr val="lt2"/>
              </a:buClr>
              <a:buSzPts val="1100"/>
              <a:buNone/>
              <a:defRPr>
                <a:solidFill>
                  <a:schemeClr val="lt2"/>
                </a:solidFill>
              </a:defRPr>
            </a:lvl6pPr>
            <a:lvl7pPr lvl="6" rtl="0">
              <a:spcBef>
                <a:spcPts val="0"/>
              </a:spcBef>
              <a:spcAft>
                <a:spcPts val="0"/>
              </a:spcAft>
              <a:buClr>
                <a:schemeClr val="lt2"/>
              </a:buClr>
              <a:buSzPts val="1100"/>
              <a:buNone/>
              <a:defRPr>
                <a:solidFill>
                  <a:schemeClr val="lt2"/>
                </a:solidFill>
              </a:defRPr>
            </a:lvl7pPr>
            <a:lvl8pPr lvl="7" rtl="0">
              <a:spcBef>
                <a:spcPts val="0"/>
              </a:spcBef>
              <a:spcAft>
                <a:spcPts val="0"/>
              </a:spcAft>
              <a:buClr>
                <a:schemeClr val="lt2"/>
              </a:buClr>
              <a:buSzPts val="1100"/>
              <a:buNone/>
              <a:defRPr>
                <a:solidFill>
                  <a:schemeClr val="lt2"/>
                </a:solidFill>
              </a:defRPr>
            </a:lvl8pPr>
            <a:lvl9pPr lvl="8" rtl="0">
              <a:spcBef>
                <a:spcPts val="0"/>
              </a:spcBef>
              <a:spcAft>
                <a:spcPts val="0"/>
              </a:spcAft>
              <a:buClr>
                <a:schemeClr val="lt2"/>
              </a:buClr>
              <a:buSzPts val="1100"/>
              <a:buNone/>
              <a:defRPr>
                <a:solidFill>
                  <a:schemeClr val="lt2"/>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331" name="Shape 331"/>
        <p:cNvGrpSpPr/>
        <p:nvPr/>
      </p:nvGrpSpPr>
      <p:grpSpPr>
        <a:xfrm>
          <a:off x="0" y="0"/>
          <a:ext cx="0" cy="0"/>
          <a:chOff x="0" y="0"/>
          <a:chExt cx="0" cy="0"/>
        </a:xfrm>
      </p:grpSpPr>
      <p:sp>
        <p:nvSpPr>
          <p:cNvPr id="332" name="Google Shape;332;p61"/>
          <p:cNvSpPr txBox="1"/>
          <p:nvPr>
            <p:ph type="title"/>
          </p:nvPr>
        </p:nvSpPr>
        <p:spPr>
          <a:xfrm>
            <a:off x="911673" y="365169"/>
            <a:ext cx="7317900" cy="7779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3" name="Google Shape;333;p61"/>
          <p:cNvSpPr txBox="1"/>
          <p:nvPr>
            <p:ph idx="1" type="body"/>
          </p:nvPr>
        </p:nvSpPr>
        <p:spPr>
          <a:xfrm>
            <a:off x="457200" y="1543050"/>
            <a:ext cx="8229600" cy="3051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800"/>
              </a:spcBef>
              <a:spcAft>
                <a:spcPts val="0"/>
              </a:spcAft>
              <a:buSzPts val="1800"/>
              <a:buChar char="•"/>
              <a:defRPr/>
            </a:lvl2pPr>
            <a:lvl3pPr indent="-342900" lvl="2" marL="1371600" rtl="0" algn="l">
              <a:spcBef>
                <a:spcPts val="800"/>
              </a:spcBef>
              <a:spcAft>
                <a:spcPts val="0"/>
              </a:spcAft>
              <a:buSzPts val="1800"/>
              <a:buChar char="•"/>
              <a:defRPr/>
            </a:lvl3pPr>
            <a:lvl4pPr indent="-342900" lvl="3" marL="1828800" rtl="0" algn="l">
              <a:spcBef>
                <a:spcPts val="800"/>
              </a:spcBef>
              <a:spcAft>
                <a:spcPts val="0"/>
              </a:spcAft>
              <a:buClr>
                <a:schemeClr val="dk2"/>
              </a:buClr>
              <a:buSzPts val="1800"/>
              <a:buChar char="•"/>
              <a:defRPr/>
            </a:lvl4pPr>
            <a:lvl5pPr indent="-342900" lvl="4" marL="2286000" rtl="0" algn="l">
              <a:spcBef>
                <a:spcPts val="800"/>
              </a:spcBef>
              <a:spcAft>
                <a:spcPts val="0"/>
              </a:spcAft>
              <a:buClr>
                <a:schemeClr val="dk2"/>
              </a:buClr>
              <a:buSzPts val="1800"/>
              <a:buChar char="•"/>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4" name="Shape 334"/>
        <p:cNvGrpSpPr/>
        <p:nvPr/>
      </p:nvGrpSpPr>
      <p:grpSpPr>
        <a:xfrm>
          <a:off x="0" y="0"/>
          <a:ext cx="0" cy="0"/>
          <a:chOff x="0" y="0"/>
          <a:chExt cx="0" cy="0"/>
        </a:xfrm>
      </p:grpSpPr>
      <p:sp>
        <p:nvSpPr>
          <p:cNvPr id="335" name="Google Shape;335;p62"/>
          <p:cNvSpPr txBox="1"/>
          <p:nvPr>
            <p:ph type="title"/>
          </p:nvPr>
        </p:nvSpPr>
        <p:spPr>
          <a:xfrm>
            <a:off x="1256681" y="376711"/>
            <a:ext cx="7297800" cy="686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4400"/>
              <a:buFont typeface="Twentieth Century"/>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6" name="Google Shape;336;p62"/>
          <p:cNvSpPr txBox="1"/>
          <p:nvPr>
            <p:ph idx="1" type="body"/>
          </p:nvPr>
        </p:nvSpPr>
        <p:spPr>
          <a:xfrm>
            <a:off x="324920" y="1141412"/>
            <a:ext cx="40401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SzPts val="2400"/>
              <a:buNone/>
              <a:defRPr b="1" sz="2400"/>
            </a:lvl1pPr>
            <a:lvl2pPr indent="-228600" lvl="1" marL="914400" rtl="0" algn="l">
              <a:spcBef>
                <a:spcPts val="800"/>
              </a:spcBef>
              <a:spcAft>
                <a:spcPts val="0"/>
              </a:spcAft>
              <a:buSzPts val="2000"/>
              <a:buNone/>
              <a:defRPr b="1" sz="2000"/>
            </a:lvl2pPr>
            <a:lvl3pPr indent="-228600" lvl="2" marL="1371600" rtl="0" algn="l">
              <a:spcBef>
                <a:spcPts val="800"/>
              </a:spcBef>
              <a:spcAft>
                <a:spcPts val="0"/>
              </a:spcAft>
              <a:buSzPts val="1800"/>
              <a:buNone/>
              <a:defRPr b="1" sz="1800"/>
            </a:lvl3pPr>
            <a:lvl4pPr indent="-228600" lvl="3" marL="1828800" rtl="0" algn="l">
              <a:spcBef>
                <a:spcPts val="800"/>
              </a:spcBef>
              <a:spcAft>
                <a:spcPts val="0"/>
              </a:spcAft>
              <a:buClr>
                <a:schemeClr val="dk2"/>
              </a:buClr>
              <a:buSzPts val="1600"/>
              <a:buNone/>
              <a:defRPr b="1" sz="1600"/>
            </a:lvl4pPr>
            <a:lvl5pPr indent="-228600" lvl="4" marL="2286000" rtl="0" algn="l">
              <a:spcBef>
                <a:spcPts val="800"/>
              </a:spcBef>
              <a:spcAft>
                <a:spcPts val="0"/>
              </a:spcAft>
              <a:buClr>
                <a:schemeClr val="dk2"/>
              </a:buClr>
              <a:buSzPts val="1600"/>
              <a:buNone/>
              <a:defRPr b="1" sz="1600"/>
            </a:lvl5pPr>
            <a:lvl6pPr indent="-228600" lvl="5" marL="2743200" rtl="0" algn="l">
              <a:spcBef>
                <a:spcPts val="8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337" name="Google Shape;337;p62"/>
          <p:cNvSpPr txBox="1"/>
          <p:nvPr>
            <p:ph idx="2" type="body"/>
          </p:nvPr>
        </p:nvSpPr>
        <p:spPr>
          <a:xfrm>
            <a:off x="324920" y="1621234"/>
            <a:ext cx="4040100" cy="30822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SzPts val="2400"/>
              <a:buChar char="•"/>
              <a:defRPr sz="2400"/>
            </a:lvl1pPr>
            <a:lvl2pPr indent="-355600" lvl="1" marL="914400" rtl="0" algn="l">
              <a:spcBef>
                <a:spcPts val="800"/>
              </a:spcBef>
              <a:spcAft>
                <a:spcPts val="0"/>
              </a:spcAft>
              <a:buSzPts val="2000"/>
              <a:buChar char="•"/>
              <a:defRPr sz="2000"/>
            </a:lvl2pPr>
            <a:lvl3pPr indent="-342900" lvl="2" marL="1371600" rtl="0" algn="l">
              <a:spcBef>
                <a:spcPts val="800"/>
              </a:spcBef>
              <a:spcAft>
                <a:spcPts val="0"/>
              </a:spcAft>
              <a:buSzPts val="1800"/>
              <a:buChar char="•"/>
              <a:defRPr sz="1800"/>
            </a:lvl3pPr>
            <a:lvl4pPr indent="-330200" lvl="3" marL="1828800" rtl="0" algn="l">
              <a:spcBef>
                <a:spcPts val="800"/>
              </a:spcBef>
              <a:spcAft>
                <a:spcPts val="0"/>
              </a:spcAft>
              <a:buClr>
                <a:schemeClr val="dk2"/>
              </a:buClr>
              <a:buSzPts val="1600"/>
              <a:buChar char="•"/>
              <a:defRPr sz="1600"/>
            </a:lvl4pPr>
            <a:lvl5pPr indent="-330200" lvl="4" marL="2286000" rtl="0" algn="l">
              <a:spcBef>
                <a:spcPts val="800"/>
              </a:spcBef>
              <a:spcAft>
                <a:spcPts val="0"/>
              </a:spcAft>
              <a:buClr>
                <a:schemeClr val="dk2"/>
              </a:buClr>
              <a:buSzPts val="1600"/>
              <a:buChar char="•"/>
              <a:defRPr sz="1600"/>
            </a:lvl5pPr>
            <a:lvl6pPr indent="-330200" lvl="5" marL="2743200" rtl="0" algn="l">
              <a:spcBef>
                <a:spcPts val="80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338" name="Google Shape;338;p62"/>
          <p:cNvSpPr txBox="1"/>
          <p:nvPr>
            <p:ph idx="3" type="body"/>
          </p:nvPr>
        </p:nvSpPr>
        <p:spPr>
          <a:xfrm>
            <a:off x="4512745" y="1141412"/>
            <a:ext cx="40419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SzPts val="2400"/>
              <a:buNone/>
              <a:defRPr b="1" sz="2400"/>
            </a:lvl1pPr>
            <a:lvl2pPr indent="-228600" lvl="1" marL="914400" rtl="0" algn="l">
              <a:spcBef>
                <a:spcPts val="800"/>
              </a:spcBef>
              <a:spcAft>
                <a:spcPts val="0"/>
              </a:spcAft>
              <a:buSzPts val="2000"/>
              <a:buNone/>
              <a:defRPr b="1" sz="2000"/>
            </a:lvl2pPr>
            <a:lvl3pPr indent="-228600" lvl="2" marL="1371600" rtl="0" algn="l">
              <a:spcBef>
                <a:spcPts val="800"/>
              </a:spcBef>
              <a:spcAft>
                <a:spcPts val="0"/>
              </a:spcAft>
              <a:buSzPts val="1800"/>
              <a:buNone/>
              <a:defRPr b="1" sz="1800"/>
            </a:lvl3pPr>
            <a:lvl4pPr indent="-228600" lvl="3" marL="1828800" rtl="0" algn="l">
              <a:spcBef>
                <a:spcPts val="800"/>
              </a:spcBef>
              <a:spcAft>
                <a:spcPts val="0"/>
              </a:spcAft>
              <a:buClr>
                <a:schemeClr val="dk2"/>
              </a:buClr>
              <a:buSzPts val="1600"/>
              <a:buNone/>
              <a:defRPr b="1" sz="1600"/>
            </a:lvl4pPr>
            <a:lvl5pPr indent="-228600" lvl="4" marL="2286000" rtl="0" algn="l">
              <a:spcBef>
                <a:spcPts val="800"/>
              </a:spcBef>
              <a:spcAft>
                <a:spcPts val="0"/>
              </a:spcAft>
              <a:buClr>
                <a:schemeClr val="dk2"/>
              </a:buClr>
              <a:buSzPts val="1600"/>
              <a:buNone/>
              <a:defRPr b="1" sz="1600"/>
            </a:lvl5pPr>
            <a:lvl6pPr indent="-228600" lvl="5" marL="2743200" rtl="0" algn="l">
              <a:spcBef>
                <a:spcPts val="8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339" name="Google Shape;339;p62"/>
          <p:cNvSpPr txBox="1"/>
          <p:nvPr>
            <p:ph idx="4" type="body"/>
          </p:nvPr>
        </p:nvSpPr>
        <p:spPr>
          <a:xfrm>
            <a:off x="4512745" y="1621234"/>
            <a:ext cx="4041900" cy="30822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SzPts val="2400"/>
              <a:buChar char="•"/>
              <a:defRPr sz="2400"/>
            </a:lvl1pPr>
            <a:lvl2pPr indent="-355600" lvl="1" marL="914400" rtl="0" algn="l">
              <a:spcBef>
                <a:spcPts val="800"/>
              </a:spcBef>
              <a:spcAft>
                <a:spcPts val="0"/>
              </a:spcAft>
              <a:buSzPts val="2000"/>
              <a:buChar char="•"/>
              <a:defRPr sz="2000"/>
            </a:lvl2pPr>
            <a:lvl3pPr indent="-342900" lvl="2" marL="1371600" rtl="0" algn="l">
              <a:spcBef>
                <a:spcPts val="800"/>
              </a:spcBef>
              <a:spcAft>
                <a:spcPts val="0"/>
              </a:spcAft>
              <a:buSzPts val="1800"/>
              <a:buChar char="•"/>
              <a:defRPr sz="1800"/>
            </a:lvl3pPr>
            <a:lvl4pPr indent="-330200" lvl="3" marL="1828800" rtl="0" algn="l">
              <a:spcBef>
                <a:spcPts val="800"/>
              </a:spcBef>
              <a:spcAft>
                <a:spcPts val="0"/>
              </a:spcAft>
              <a:buClr>
                <a:schemeClr val="dk2"/>
              </a:buClr>
              <a:buSzPts val="1600"/>
              <a:buChar char="•"/>
              <a:defRPr sz="1600"/>
            </a:lvl4pPr>
            <a:lvl5pPr indent="-330200" lvl="4" marL="2286000" rtl="0" algn="l">
              <a:spcBef>
                <a:spcPts val="800"/>
              </a:spcBef>
              <a:spcAft>
                <a:spcPts val="0"/>
              </a:spcAft>
              <a:buClr>
                <a:schemeClr val="dk2"/>
              </a:buClr>
              <a:buSzPts val="1600"/>
              <a:buChar char="•"/>
              <a:defRPr sz="1600"/>
            </a:lvl5pPr>
            <a:lvl6pPr indent="-330200" lvl="5" marL="2743200" rtl="0" algn="l">
              <a:spcBef>
                <a:spcPts val="80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Boxed)">
  <p:cSld name="1_Title and Content (Boxed)">
    <p:bg>
      <p:bgPr>
        <a:solidFill>
          <a:srgbClr val="E8E8E8"/>
        </a:solidFill>
      </p:bgPr>
    </p:bg>
    <p:spTree>
      <p:nvGrpSpPr>
        <p:cNvPr id="52" name="Shape 52"/>
        <p:cNvGrpSpPr/>
        <p:nvPr/>
      </p:nvGrpSpPr>
      <p:grpSpPr>
        <a:xfrm>
          <a:off x="0" y="0"/>
          <a:ext cx="0" cy="0"/>
          <a:chOff x="0" y="0"/>
          <a:chExt cx="0" cy="0"/>
        </a:xfrm>
      </p:grpSpPr>
      <p:sp>
        <p:nvSpPr>
          <p:cNvPr id="53" name="Google Shape;53;p7"/>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54" name="Google Shape;54;p7"/>
          <p:cNvSpPr txBox="1"/>
          <p:nvPr>
            <p:ph type="title"/>
          </p:nvPr>
        </p:nvSpPr>
        <p:spPr>
          <a:xfrm>
            <a:off x="1772997" y="114300"/>
            <a:ext cx="6742500" cy="685800"/>
          </a:xfrm>
          <a:prstGeom prst="rect">
            <a:avLst/>
          </a:prstGeom>
          <a:noFill/>
          <a:ln>
            <a:noFill/>
          </a:ln>
        </p:spPr>
        <p:txBody>
          <a:bodyPr anchorCtr="0" anchor="ctr" bIns="34275" lIns="68575" spcFirstLastPara="1" rIns="68575" wrap="square" tIns="34275">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5" name="Google Shape;55;p7"/>
          <p:cNvSpPr txBox="1"/>
          <p:nvPr>
            <p:ph idx="1" type="body"/>
          </p:nvPr>
        </p:nvSpPr>
        <p:spPr>
          <a:xfrm>
            <a:off x="628650" y="1001461"/>
            <a:ext cx="7886700" cy="3631200"/>
          </a:xfrm>
          <a:prstGeom prst="rect">
            <a:avLst/>
          </a:prstGeom>
          <a:solidFill>
            <a:schemeClr val="lt1"/>
          </a:solidFill>
          <a:ln>
            <a:noFill/>
          </a:ln>
        </p:spPr>
        <p:txBody>
          <a:bodyPr anchorCtr="0" anchor="t" bIns="34275" lIns="171450" spcFirstLastPara="1" rIns="205725" wrap="square" tIns="411475">
            <a:normAutofit/>
          </a:bodyPr>
          <a:lstStyle>
            <a:lvl1pPr indent="-349250" lvl="0" marL="457200" algn="l">
              <a:lnSpc>
                <a:spcPct val="100000"/>
              </a:lnSpc>
              <a:spcBef>
                <a:spcPts val="800"/>
              </a:spcBef>
              <a:spcAft>
                <a:spcPts val="0"/>
              </a:spcAft>
              <a:buClr>
                <a:schemeClr val="accent1"/>
              </a:buClr>
              <a:buSzPts val="1900"/>
              <a:buFont typeface="Arial"/>
              <a:buChar char="•"/>
              <a:defRPr sz="1900"/>
            </a:lvl1pPr>
            <a:lvl2pPr indent="-330200" lvl="1" marL="914400" algn="l">
              <a:lnSpc>
                <a:spcPct val="100000"/>
              </a:lnSpc>
              <a:spcBef>
                <a:spcPts val="800"/>
              </a:spcBef>
              <a:spcAft>
                <a:spcPts val="0"/>
              </a:spcAft>
              <a:buClr>
                <a:schemeClr val="accent1"/>
              </a:buClr>
              <a:buSzPts val="1600"/>
              <a:buFont typeface="Arial"/>
              <a:buChar char="•"/>
              <a:defRPr sz="1600"/>
            </a:lvl2pPr>
            <a:lvl3pPr indent="-311150" lvl="2" marL="1371600" algn="l">
              <a:lnSpc>
                <a:spcPct val="100000"/>
              </a:lnSpc>
              <a:spcBef>
                <a:spcPts val="800"/>
              </a:spcBef>
              <a:spcAft>
                <a:spcPts val="0"/>
              </a:spcAft>
              <a:buClr>
                <a:schemeClr val="accent1"/>
              </a:buClr>
              <a:buSzPts val="1300"/>
              <a:buFont typeface="Arial"/>
              <a:buChar char="•"/>
              <a:defRPr sz="1300"/>
            </a:lvl3pPr>
            <a:lvl4pPr indent="-311150" lvl="3" marL="1828800" algn="l">
              <a:lnSpc>
                <a:spcPct val="100000"/>
              </a:lnSpc>
              <a:spcBef>
                <a:spcPts val="800"/>
              </a:spcBef>
              <a:spcAft>
                <a:spcPts val="0"/>
              </a:spcAft>
              <a:buClr>
                <a:schemeClr val="accent1"/>
              </a:buClr>
              <a:buSzPts val="1300"/>
              <a:buFont typeface="Arial"/>
              <a:buChar char="•"/>
              <a:defRPr sz="1300"/>
            </a:lvl4pPr>
            <a:lvl5pPr indent="-311150" lvl="4" marL="2286000" algn="l">
              <a:lnSpc>
                <a:spcPct val="100000"/>
              </a:lnSpc>
              <a:spcBef>
                <a:spcPts val="800"/>
              </a:spcBef>
              <a:spcAft>
                <a:spcPts val="0"/>
              </a:spcAft>
              <a:buClr>
                <a:schemeClr val="accent1"/>
              </a:buClr>
              <a:buSzPts val="1300"/>
              <a:buFont typeface="Arial"/>
              <a:buChar char="•"/>
              <a:defRPr sz="1300"/>
            </a:lvl5pPr>
            <a:lvl6pPr indent="-317500" lvl="5" marL="2743200" algn="l">
              <a:lnSpc>
                <a:spcPct val="90000"/>
              </a:lnSpc>
              <a:spcBef>
                <a:spcPts val="8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 name="Google Shape;56;p7"/>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7" name="Google Shape;57;p7"/>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7"/>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59" name="Google Shape;59;p7"/>
          <p:cNvSpPr txBox="1"/>
          <p:nvPr>
            <p:ph idx="11" type="ftr"/>
          </p:nvPr>
        </p:nvSpPr>
        <p:spPr>
          <a:xfrm>
            <a:off x="2163942" y="4767263"/>
            <a:ext cx="48162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60" name="Google Shape;60;p7"/>
          <p:cNvPicPr preferRelativeResize="0"/>
          <p:nvPr/>
        </p:nvPicPr>
        <p:blipFill>
          <a:blip r:embed="rId2">
            <a:alphaModFix/>
          </a:blip>
          <a:stretch>
            <a:fillRect/>
          </a:stretch>
        </p:blipFill>
        <p:spPr>
          <a:xfrm>
            <a:off x="628641" y="9675"/>
            <a:ext cx="1893094" cy="85725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d Title">
  <p:cSld name="Logo and Title">
    <p:spTree>
      <p:nvGrpSpPr>
        <p:cNvPr id="340" name="Shape 340"/>
        <p:cNvGrpSpPr/>
        <p:nvPr/>
      </p:nvGrpSpPr>
      <p:grpSpPr>
        <a:xfrm>
          <a:off x="0" y="0"/>
          <a:ext cx="0" cy="0"/>
          <a:chOff x="0" y="0"/>
          <a:chExt cx="0" cy="0"/>
        </a:xfrm>
      </p:grpSpPr>
      <p:sp>
        <p:nvSpPr>
          <p:cNvPr id="341" name="Google Shape;341;p63"/>
          <p:cNvSpPr txBox="1"/>
          <p:nvPr>
            <p:ph type="title"/>
          </p:nvPr>
        </p:nvSpPr>
        <p:spPr>
          <a:xfrm>
            <a:off x="1117600" y="235040"/>
            <a:ext cx="6755400" cy="4899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3200"/>
              <a:buFont typeface="Twentieth Century"/>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42" name="Google Shape;342;p63"/>
          <p:cNvSpPr txBox="1"/>
          <p:nvPr>
            <p:ph idx="11" type="ftr"/>
          </p:nvPr>
        </p:nvSpPr>
        <p:spPr>
          <a:xfrm>
            <a:off x="5152443" y="4717353"/>
            <a:ext cx="30861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sz="1200">
                <a:solidFill>
                  <a:srgbClr val="8F97C0"/>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3" name="Google Shape;343;p63"/>
          <p:cNvSpPr txBox="1"/>
          <p:nvPr>
            <p:ph idx="12" type="sldNum"/>
          </p:nvPr>
        </p:nvSpPr>
        <p:spPr>
          <a:xfrm>
            <a:off x="8238543" y="4707161"/>
            <a:ext cx="3723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200">
                <a:solidFill>
                  <a:srgbClr val="8F97C0"/>
                </a:solidFill>
                <a:latin typeface="Twentieth Century"/>
                <a:ea typeface="Twentieth Century"/>
                <a:cs typeface="Twentieth Century"/>
                <a:sym typeface="Twentieth Century"/>
              </a:defRPr>
            </a:lvl1pPr>
            <a:lvl2pPr indent="0" lvl="1" marL="0" rtl="0" algn="r">
              <a:spcBef>
                <a:spcPts val="0"/>
              </a:spcBef>
              <a:buNone/>
              <a:defRPr sz="1200">
                <a:solidFill>
                  <a:srgbClr val="8F97C0"/>
                </a:solidFill>
                <a:latin typeface="Twentieth Century"/>
                <a:ea typeface="Twentieth Century"/>
                <a:cs typeface="Twentieth Century"/>
                <a:sym typeface="Twentieth Century"/>
              </a:defRPr>
            </a:lvl2pPr>
            <a:lvl3pPr indent="0" lvl="2" marL="0" rtl="0" algn="r">
              <a:spcBef>
                <a:spcPts val="0"/>
              </a:spcBef>
              <a:buNone/>
              <a:defRPr sz="1200">
                <a:solidFill>
                  <a:srgbClr val="8F97C0"/>
                </a:solidFill>
                <a:latin typeface="Twentieth Century"/>
                <a:ea typeface="Twentieth Century"/>
                <a:cs typeface="Twentieth Century"/>
                <a:sym typeface="Twentieth Century"/>
              </a:defRPr>
            </a:lvl3pPr>
            <a:lvl4pPr indent="0" lvl="3" marL="0" rtl="0" algn="r">
              <a:spcBef>
                <a:spcPts val="0"/>
              </a:spcBef>
              <a:buNone/>
              <a:defRPr sz="1200">
                <a:solidFill>
                  <a:srgbClr val="8F97C0"/>
                </a:solidFill>
                <a:latin typeface="Twentieth Century"/>
                <a:ea typeface="Twentieth Century"/>
                <a:cs typeface="Twentieth Century"/>
                <a:sym typeface="Twentieth Century"/>
              </a:defRPr>
            </a:lvl4pPr>
            <a:lvl5pPr indent="0" lvl="4" marL="0" rtl="0" algn="r">
              <a:spcBef>
                <a:spcPts val="0"/>
              </a:spcBef>
              <a:buNone/>
              <a:defRPr sz="1200">
                <a:solidFill>
                  <a:srgbClr val="8F97C0"/>
                </a:solidFill>
                <a:latin typeface="Twentieth Century"/>
                <a:ea typeface="Twentieth Century"/>
                <a:cs typeface="Twentieth Century"/>
                <a:sym typeface="Twentieth Century"/>
              </a:defRPr>
            </a:lvl5pPr>
            <a:lvl6pPr indent="0" lvl="5" marL="0" rtl="0" algn="r">
              <a:spcBef>
                <a:spcPts val="0"/>
              </a:spcBef>
              <a:buNone/>
              <a:defRPr sz="1200">
                <a:solidFill>
                  <a:srgbClr val="8F97C0"/>
                </a:solidFill>
                <a:latin typeface="Twentieth Century"/>
                <a:ea typeface="Twentieth Century"/>
                <a:cs typeface="Twentieth Century"/>
                <a:sym typeface="Twentieth Century"/>
              </a:defRPr>
            </a:lvl6pPr>
            <a:lvl7pPr indent="0" lvl="6" marL="0" rtl="0" algn="r">
              <a:spcBef>
                <a:spcPts val="0"/>
              </a:spcBef>
              <a:buNone/>
              <a:defRPr sz="1200">
                <a:solidFill>
                  <a:srgbClr val="8F97C0"/>
                </a:solidFill>
                <a:latin typeface="Twentieth Century"/>
                <a:ea typeface="Twentieth Century"/>
                <a:cs typeface="Twentieth Century"/>
                <a:sym typeface="Twentieth Century"/>
              </a:defRPr>
            </a:lvl7pPr>
            <a:lvl8pPr indent="0" lvl="7" marL="0" rtl="0" algn="r">
              <a:spcBef>
                <a:spcPts val="0"/>
              </a:spcBef>
              <a:buNone/>
              <a:defRPr sz="1200">
                <a:solidFill>
                  <a:srgbClr val="8F97C0"/>
                </a:solidFill>
                <a:latin typeface="Twentieth Century"/>
                <a:ea typeface="Twentieth Century"/>
                <a:cs typeface="Twentieth Century"/>
                <a:sym typeface="Twentieth Century"/>
              </a:defRPr>
            </a:lvl8pPr>
            <a:lvl9pPr indent="0" lvl="8" marL="0" rtl="0" algn="r">
              <a:spcBef>
                <a:spcPts val="0"/>
              </a:spcBef>
              <a:buNone/>
              <a:defRPr sz="1200">
                <a:solidFill>
                  <a:srgbClr val="8F97C0"/>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Footer">
  <p:cSld name="Title Slide With Footer">
    <p:spTree>
      <p:nvGrpSpPr>
        <p:cNvPr id="344" name="Shape 344"/>
        <p:cNvGrpSpPr/>
        <p:nvPr/>
      </p:nvGrpSpPr>
      <p:grpSpPr>
        <a:xfrm>
          <a:off x="0" y="0"/>
          <a:ext cx="0" cy="0"/>
          <a:chOff x="0" y="0"/>
          <a:chExt cx="0" cy="0"/>
        </a:xfrm>
      </p:grpSpPr>
      <p:sp>
        <p:nvSpPr>
          <p:cNvPr id="345" name="Google Shape;345;p64"/>
          <p:cNvSpPr txBox="1"/>
          <p:nvPr>
            <p:ph type="title"/>
          </p:nvPr>
        </p:nvSpPr>
        <p:spPr>
          <a:xfrm>
            <a:off x="400277" y="545276"/>
            <a:ext cx="6231300" cy="297300"/>
          </a:xfrm>
          <a:prstGeom prst="rect">
            <a:avLst/>
          </a:prstGeom>
          <a:noFill/>
          <a:ln>
            <a:noFill/>
          </a:ln>
        </p:spPr>
        <p:txBody>
          <a:bodyPr anchorCtr="0" anchor="ctr" bIns="19050" lIns="38100" spcFirstLastPara="1" rIns="38100" wrap="square" tIns="19050">
            <a:noAutofit/>
          </a:bodyPr>
          <a:lstStyle>
            <a:lvl1pPr lvl="0" marR="0" rtl="0" algn="l">
              <a:lnSpc>
                <a:spcPct val="90000"/>
              </a:lnSpc>
              <a:spcBef>
                <a:spcPts val="0"/>
              </a:spcBef>
              <a:spcAft>
                <a:spcPts val="0"/>
              </a:spcAft>
              <a:buClr>
                <a:schemeClr val="lt2"/>
              </a:buClr>
              <a:buSzPts val="3000"/>
              <a:buFont typeface="Lato"/>
              <a:buNone/>
              <a:defRPr b="1" i="0" sz="3000" u="none" cap="none" strike="noStrike">
                <a:solidFill>
                  <a:schemeClr val="lt2"/>
                </a:solidFill>
                <a:latin typeface="Lato"/>
                <a:ea typeface="Lato"/>
                <a:cs typeface="Lato"/>
                <a:sym typeface="Lato"/>
              </a:defRPr>
            </a:lvl1pPr>
            <a:lvl2pPr lvl="1" rtl="0">
              <a:spcBef>
                <a:spcPts val="0"/>
              </a:spcBef>
              <a:spcAft>
                <a:spcPts val="0"/>
              </a:spcAft>
              <a:buSzPts val="600"/>
              <a:buNone/>
              <a:defRPr sz="700"/>
            </a:lvl2pPr>
            <a:lvl3pPr lvl="2" rtl="0">
              <a:spcBef>
                <a:spcPts val="0"/>
              </a:spcBef>
              <a:spcAft>
                <a:spcPts val="0"/>
              </a:spcAft>
              <a:buSzPts val="600"/>
              <a:buNone/>
              <a:defRPr sz="700"/>
            </a:lvl3pPr>
            <a:lvl4pPr lvl="3" rtl="0">
              <a:spcBef>
                <a:spcPts val="0"/>
              </a:spcBef>
              <a:spcAft>
                <a:spcPts val="0"/>
              </a:spcAft>
              <a:buSzPts val="600"/>
              <a:buNone/>
              <a:defRPr sz="700"/>
            </a:lvl4pPr>
            <a:lvl5pPr lvl="4" rtl="0">
              <a:spcBef>
                <a:spcPts val="0"/>
              </a:spcBef>
              <a:spcAft>
                <a:spcPts val="0"/>
              </a:spcAft>
              <a:buSzPts val="600"/>
              <a:buNone/>
              <a:defRPr sz="700"/>
            </a:lvl5pPr>
            <a:lvl6pPr lvl="5" rtl="0">
              <a:spcBef>
                <a:spcPts val="0"/>
              </a:spcBef>
              <a:spcAft>
                <a:spcPts val="0"/>
              </a:spcAft>
              <a:buSzPts val="600"/>
              <a:buNone/>
              <a:defRPr sz="700"/>
            </a:lvl6pPr>
            <a:lvl7pPr lvl="6" rtl="0">
              <a:spcBef>
                <a:spcPts val="0"/>
              </a:spcBef>
              <a:spcAft>
                <a:spcPts val="0"/>
              </a:spcAft>
              <a:buSzPts val="600"/>
              <a:buNone/>
              <a:defRPr sz="700"/>
            </a:lvl7pPr>
            <a:lvl8pPr lvl="7" rtl="0">
              <a:spcBef>
                <a:spcPts val="0"/>
              </a:spcBef>
              <a:spcAft>
                <a:spcPts val="0"/>
              </a:spcAft>
              <a:buSzPts val="600"/>
              <a:buNone/>
              <a:defRPr sz="700"/>
            </a:lvl8pPr>
            <a:lvl9pPr lvl="8" rtl="0">
              <a:spcBef>
                <a:spcPts val="0"/>
              </a:spcBef>
              <a:spcAft>
                <a:spcPts val="0"/>
              </a:spcAft>
              <a:buSzPts val="600"/>
              <a:buNone/>
              <a:defRPr sz="700"/>
            </a:lvl9pPr>
          </a:lstStyle>
          <a:p/>
        </p:txBody>
      </p:sp>
      <p:sp>
        <p:nvSpPr>
          <p:cNvPr id="346" name="Google Shape;346;p64"/>
          <p:cNvSpPr txBox="1"/>
          <p:nvPr>
            <p:ph idx="1" type="body"/>
          </p:nvPr>
        </p:nvSpPr>
        <p:spPr>
          <a:xfrm>
            <a:off x="397907" y="891223"/>
            <a:ext cx="6255900" cy="171600"/>
          </a:xfrm>
          <a:prstGeom prst="rect">
            <a:avLst/>
          </a:prstGeom>
          <a:noFill/>
          <a:ln>
            <a:noFill/>
          </a:ln>
        </p:spPr>
        <p:txBody>
          <a:bodyPr anchorCtr="0" anchor="ctr" bIns="19050" lIns="38100" spcFirstLastPara="1" rIns="38100" wrap="square" tIns="19050">
            <a:noAutofit/>
          </a:bodyPr>
          <a:lstStyle>
            <a:lvl1pPr indent="-228600" lvl="0" marL="457200" marR="0" rtl="0" algn="l">
              <a:lnSpc>
                <a:spcPct val="90000"/>
              </a:lnSpc>
              <a:spcBef>
                <a:spcPts val="800"/>
              </a:spcBef>
              <a:spcAft>
                <a:spcPts val="0"/>
              </a:spcAft>
              <a:buClr>
                <a:srgbClr val="7F7F7F"/>
              </a:buClr>
              <a:buSzPts val="1500"/>
              <a:buFont typeface="Arial"/>
              <a:buNone/>
              <a:defRPr b="0" i="0" sz="1500" u="none" cap="none" strike="noStrike">
                <a:solidFill>
                  <a:srgbClr val="7F7F7F"/>
                </a:solidFill>
                <a:latin typeface="Lato Light"/>
                <a:ea typeface="Lato Light"/>
                <a:cs typeface="Lato Light"/>
                <a:sym typeface="Lato Light"/>
              </a:defRPr>
            </a:lvl1pPr>
            <a:lvl2pPr indent="-355600" lvl="1" marL="914400" marR="0" rtl="0" algn="l">
              <a:lnSpc>
                <a:spcPct val="90000"/>
              </a:lnSpc>
              <a:spcBef>
                <a:spcPts val="800"/>
              </a:spcBef>
              <a:spcAft>
                <a:spcPts val="0"/>
              </a:spcAft>
              <a:buClr>
                <a:srgbClr val="7F7F7F"/>
              </a:buClr>
              <a:buSzPts val="2000"/>
              <a:buFont typeface="Arial"/>
              <a:buChar char="•"/>
              <a:defRPr b="0" i="0" sz="2000" u="none" cap="none" strike="noStrike">
                <a:solidFill>
                  <a:srgbClr val="7F7F7F"/>
                </a:solidFill>
                <a:latin typeface="Calibri"/>
                <a:ea typeface="Calibri"/>
                <a:cs typeface="Calibri"/>
                <a:sym typeface="Calibri"/>
              </a:defRPr>
            </a:lvl2pPr>
            <a:lvl3pPr indent="-336550" lvl="2" marL="1371600" marR="0" rtl="0" algn="l">
              <a:lnSpc>
                <a:spcPct val="90000"/>
              </a:lnSpc>
              <a:spcBef>
                <a:spcPts val="800"/>
              </a:spcBef>
              <a:spcAft>
                <a:spcPts val="0"/>
              </a:spcAft>
              <a:buClr>
                <a:srgbClr val="7F7F7F"/>
              </a:buClr>
              <a:buSzPts val="1700"/>
              <a:buFont typeface="Arial"/>
              <a:buChar char="•"/>
              <a:defRPr b="0" i="0" sz="1700" u="none" cap="none" strike="noStrike">
                <a:solidFill>
                  <a:srgbClr val="7F7F7F"/>
                </a:solidFill>
                <a:latin typeface="Calibri"/>
                <a:ea typeface="Calibri"/>
                <a:cs typeface="Calibri"/>
                <a:sym typeface="Calibri"/>
              </a:defRPr>
            </a:lvl3pPr>
            <a:lvl4pPr indent="-323850" lvl="3" marL="1828800" marR="0" rtl="0" algn="l">
              <a:lnSpc>
                <a:spcPct val="90000"/>
              </a:lnSpc>
              <a:spcBef>
                <a:spcPts val="800"/>
              </a:spcBef>
              <a:spcAft>
                <a:spcPts val="0"/>
              </a:spcAft>
              <a:buClr>
                <a:srgbClr val="7F7F7F"/>
              </a:buClr>
              <a:buSzPts val="1500"/>
              <a:buFont typeface="Arial"/>
              <a:buChar char="•"/>
              <a:defRPr b="0" i="0" sz="15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8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5pPr>
            <a:lvl6pPr indent="-228600" lvl="5" marL="2743200" marR="0" rtl="0" algn="l">
              <a:lnSpc>
                <a:spcPct val="90000"/>
              </a:lnSpc>
              <a:spcBef>
                <a:spcPts val="8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347" name="Google Shape;347;p64"/>
          <p:cNvSpPr txBox="1"/>
          <p:nvPr>
            <p:ph idx="2" type="body"/>
          </p:nvPr>
        </p:nvSpPr>
        <p:spPr>
          <a:xfrm>
            <a:off x="400277" y="320778"/>
            <a:ext cx="6231300" cy="186900"/>
          </a:xfrm>
          <a:prstGeom prst="rect">
            <a:avLst/>
          </a:prstGeom>
          <a:noFill/>
          <a:ln>
            <a:noFill/>
          </a:ln>
        </p:spPr>
        <p:txBody>
          <a:bodyPr anchorCtr="0" anchor="ctr" bIns="19050" lIns="38100" spcFirstLastPara="1" rIns="38100" wrap="square" tIns="19050">
            <a:noAutofit/>
          </a:bodyPr>
          <a:lstStyle>
            <a:lvl1pPr indent="-228600" lvl="0" marL="457200" marR="0" rtl="0" algn="l">
              <a:lnSpc>
                <a:spcPct val="90000"/>
              </a:lnSpc>
              <a:spcBef>
                <a:spcPts val="800"/>
              </a:spcBef>
              <a:spcAft>
                <a:spcPts val="0"/>
              </a:spcAft>
              <a:buClr>
                <a:schemeClr val="accent1"/>
              </a:buClr>
              <a:buSzPts val="1300"/>
              <a:buFont typeface="Arial"/>
              <a:buNone/>
              <a:defRPr b="0" i="0" sz="1300" u="none" cap="none" strike="noStrike">
                <a:solidFill>
                  <a:schemeClr val="accent1"/>
                </a:solidFill>
                <a:latin typeface="Lato Light"/>
                <a:ea typeface="Lato Light"/>
                <a:cs typeface="Lato Light"/>
                <a:sym typeface="Lato Light"/>
              </a:defRPr>
            </a:lvl1pPr>
            <a:lvl2pPr indent="-355600" lvl="1" marL="914400" marR="0" rtl="0" algn="l">
              <a:lnSpc>
                <a:spcPct val="90000"/>
              </a:lnSpc>
              <a:spcBef>
                <a:spcPts val="800"/>
              </a:spcBef>
              <a:spcAft>
                <a:spcPts val="0"/>
              </a:spcAft>
              <a:buClr>
                <a:srgbClr val="7F7F7F"/>
              </a:buClr>
              <a:buSzPts val="2000"/>
              <a:buFont typeface="Arial"/>
              <a:buChar char="•"/>
              <a:defRPr b="0" i="0" sz="2000" u="none" cap="none" strike="noStrike">
                <a:solidFill>
                  <a:srgbClr val="7F7F7F"/>
                </a:solidFill>
                <a:latin typeface="Calibri"/>
                <a:ea typeface="Calibri"/>
                <a:cs typeface="Calibri"/>
                <a:sym typeface="Calibri"/>
              </a:defRPr>
            </a:lvl2pPr>
            <a:lvl3pPr indent="-336550" lvl="2" marL="1371600" marR="0" rtl="0" algn="l">
              <a:lnSpc>
                <a:spcPct val="90000"/>
              </a:lnSpc>
              <a:spcBef>
                <a:spcPts val="800"/>
              </a:spcBef>
              <a:spcAft>
                <a:spcPts val="0"/>
              </a:spcAft>
              <a:buClr>
                <a:srgbClr val="7F7F7F"/>
              </a:buClr>
              <a:buSzPts val="1700"/>
              <a:buFont typeface="Arial"/>
              <a:buChar char="•"/>
              <a:defRPr b="0" i="0" sz="1700" u="none" cap="none" strike="noStrike">
                <a:solidFill>
                  <a:srgbClr val="7F7F7F"/>
                </a:solidFill>
                <a:latin typeface="Calibri"/>
                <a:ea typeface="Calibri"/>
                <a:cs typeface="Calibri"/>
                <a:sym typeface="Calibri"/>
              </a:defRPr>
            </a:lvl3pPr>
            <a:lvl4pPr indent="-323850" lvl="3" marL="1828800" marR="0" rtl="0" algn="l">
              <a:lnSpc>
                <a:spcPct val="90000"/>
              </a:lnSpc>
              <a:spcBef>
                <a:spcPts val="800"/>
              </a:spcBef>
              <a:spcAft>
                <a:spcPts val="0"/>
              </a:spcAft>
              <a:buClr>
                <a:srgbClr val="7F7F7F"/>
              </a:buClr>
              <a:buSzPts val="1500"/>
              <a:buFont typeface="Arial"/>
              <a:buChar char="•"/>
              <a:defRPr b="0" i="0" sz="15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800"/>
              </a:spcBef>
              <a:spcAft>
                <a:spcPts val="0"/>
              </a:spcAft>
              <a:buClr>
                <a:srgbClr val="7F7F7F"/>
              </a:buClr>
              <a:buSzPts val="1500"/>
              <a:buFont typeface="Arial"/>
              <a:buNone/>
              <a:defRPr b="0" i="0" sz="1500" u="none" cap="none" strike="noStrike">
                <a:solidFill>
                  <a:srgbClr val="7F7F7F"/>
                </a:solidFill>
                <a:latin typeface="Calibri"/>
                <a:ea typeface="Calibri"/>
                <a:cs typeface="Calibri"/>
                <a:sym typeface="Calibri"/>
              </a:defRPr>
            </a:lvl5pPr>
            <a:lvl6pPr indent="-228600" lvl="5" marL="2743200" marR="0" rtl="0" algn="l">
              <a:lnSpc>
                <a:spcPct val="90000"/>
              </a:lnSpc>
              <a:spcBef>
                <a:spcPts val="8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grpSp>
        <p:nvGrpSpPr>
          <p:cNvPr id="348" name="Google Shape;348;p64"/>
          <p:cNvGrpSpPr/>
          <p:nvPr/>
        </p:nvGrpSpPr>
        <p:grpSpPr>
          <a:xfrm>
            <a:off x="198619" y="4878085"/>
            <a:ext cx="132132" cy="130406"/>
            <a:chOff x="4328868" y="5502988"/>
            <a:chExt cx="500310" cy="493776"/>
          </a:xfrm>
        </p:grpSpPr>
        <p:sp>
          <p:nvSpPr>
            <p:cNvPr id="349" name="Google Shape;349;p64">
              <a:hlinkClick action="ppaction://hlinkshowjump?jump=previousslide"/>
            </p:cNvPr>
            <p:cNvSpPr/>
            <p:nvPr/>
          </p:nvSpPr>
          <p:spPr>
            <a:xfrm>
              <a:off x="4520555" y="5649754"/>
              <a:ext cx="116933" cy="200242"/>
            </a:xfrm>
            <a:custGeom>
              <a:rect b="b" l="l" r="r" t="t"/>
              <a:pathLst>
                <a:path extrusionOk="0" h="728" w="425">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BFBFBF"/>
            </a:solidFill>
            <a:ln>
              <a:noFill/>
            </a:ln>
          </p:spPr>
          <p:txBody>
            <a:bodyPr anchorCtr="0" anchor="t" bIns="19050" lIns="38100" spcFirstLastPara="1" rIns="38100" wrap="square" tIns="19050">
              <a:noAutofit/>
            </a:bodyPr>
            <a:lstStyle/>
            <a:p>
              <a:pPr indent="0" lvl="0" marL="0" marR="0" rtl="0" algn="l">
                <a:spcBef>
                  <a:spcPts val="0"/>
                </a:spcBef>
                <a:spcAft>
                  <a:spcPts val="0"/>
                </a:spcAft>
                <a:buNone/>
              </a:pPr>
              <a:r>
                <a:t/>
              </a:r>
              <a:endParaRPr sz="1500">
                <a:solidFill>
                  <a:schemeClr val="dk1"/>
                </a:solidFill>
                <a:latin typeface="Lato"/>
                <a:ea typeface="Lato"/>
                <a:cs typeface="Lato"/>
                <a:sym typeface="Lato"/>
              </a:endParaRPr>
            </a:p>
          </p:txBody>
        </p:sp>
        <p:sp>
          <p:nvSpPr>
            <p:cNvPr id="350" name="Google Shape;350;p64">
              <a:hlinkClick action="ppaction://hlinkshowjump?jump=previousslide"/>
            </p:cNvPr>
            <p:cNvSpPr/>
            <p:nvPr/>
          </p:nvSpPr>
          <p:spPr>
            <a:xfrm>
              <a:off x="4328868" y="5502988"/>
              <a:ext cx="500310" cy="493776"/>
            </a:xfrm>
            <a:custGeom>
              <a:rect b="b" l="l" r="r" t="t"/>
              <a:pathLst>
                <a:path extrusionOk="0" h="2716" w="2753">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BFBFBF"/>
            </a:solidFill>
            <a:ln>
              <a:noFill/>
            </a:ln>
          </p:spPr>
          <p:txBody>
            <a:bodyPr anchorCtr="0" anchor="t" bIns="19050" lIns="38100" spcFirstLastPara="1" rIns="38100" wrap="square" tIns="19050">
              <a:noAutofit/>
            </a:bodyPr>
            <a:lstStyle/>
            <a:p>
              <a:pPr indent="0" lvl="0" marL="0" marR="0" rtl="0" algn="l">
                <a:spcBef>
                  <a:spcPts val="0"/>
                </a:spcBef>
                <a:spcAft>
                  <a:spcPts val="0"/>
                </a:spcAft>
                <a:buNone/>
              </a:pPr>
              <a:r>
                <a:t/>
              </a:r>
              <a:endParaRPr sz="1500">
                <a:solidFill>
                  <a:schemeClr val="dk1"/>
                </a:solidFill>
                <a:latin typeface="Lato"/>
                <a:ea typeface="Lato"/>
                <a:cs typeface="Lato"/>
                <a:sym typeface="Lato"/>
              </a:endParaRPr>
            </a:p>
          </p:txBody>
        </p:sp>
      </p:grpSp>
      <p:grpSp>
        <p:nvGrpSpPr>
          <p:cNvPr id="351" name="Google Shape;351;p64"/>
          <p:cNvGrpSpPr/>
          <p:nvPr/>
        </p:nvGrpSpPr>
        <p:grpSpPr>
          <a:xfrm flipH="1">
            <a:off x="381044" y="4878085"/>
            <a:ext cx="132132" cy="130406"/>
            <a:chOff x="4328868" y="5502988"/>
            <a:chExt cx="500310" cy="493776"/>
          </a:xfrm>
        </p:grpSpPr>
        <p:sp>
          <p:nvSpPr>
            <p:cNvPr id="352" name="Google Shape;352;p64">
              <a:hlinkClick action="ppaction://hlinkshowjump?jump=nextslide"/>
            </p:cNvPr>
            <p:cNvSpPr/>
            <p:nvPr/>
          </p:nvSpPr>
          <p:spPr>
            <a:xfrm>
              <a:off x="4520556" y="5649754"/>
              <a:ext cx="116933" cy="200242"/>
            </a:xfrm>
            <a:custGeom>
              <a:rect b="b" l="l" r="r" t="t"/>
              <a:pathLst>
                <a:path extrusionOk="0" h="728" w="425">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rgbClr val="BFBFBF"/>
            </a:solidFill>
            <a:ln>
              <a:noFill/>
            </a:ln>
          </p:spPr>
          <p:txBody>
            <a:bodyPr anchorCtr="0" anchor="t" bIns="19050" lIns="38100" spcFirstLastPara="1" rIns="38100" wrap="square" tIns="19050">
              <a:noAutofit/>
            </a:bodyPr>
            <a:lstStyle/>
            <a:p>
              <a:pPr indent="0" lvl="0" marL="0" marR="0" rtl="0" algn="l">
                <a:spcBef>
                  <a:spcPts val="0"/>
                </a:spcBef>
                <a:spcAft>
                  <a:spcPts val="0"/>
                </a:spcAft>
                <a:buNone/>
              </a:pPr>
              <a:r>
                <a:t/>
              </a:r>
              <a:endParaRPr sz="1500">
                <a:solidFill>
                  <a:schemeClr val="dk1"/>
                </a:solidFill>
                <a:latin typeface="Lato"/>
                <a:ea typeface="Lato"/>
                <a:cs typeface="Lato"/>
                <a:sym typeface="Lato"/>
              </a:endParaRPr>
            </a:p>
          </p:txBody>
        </p:sp>
        <p:sp>
          <p:nvSpPr>
            <p:cNvPr id="353" name="Google Shape;353;p64">
              <a:hlinkClick action="ppaction://hlinkshowjump?jump=nextslide"/>
            </p:cNvPr>
            <p:cNvSpPr/>
            <p:nvPr/>
          </p:nvSpPr>
          <p:spPr>
            <a:xfrm>
              <a:off x="4328868" y="5502988"/>
              <a:ext cx="500310" cy="493776"/>
            </a:xfrm>
            <a:custGeom>
              <a:rect b="b" l="l" r="r" t="t"/>
              <a:pathLst>
                <a:path extrusionOk="0" h="2716" w="2753">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rgbClr val="BFBFBF"/>
            </a:solidFill>
            <a:ln>
              <a:noFill/>
            </a:ln>
          </p:spPr>
          <p:txBody>
            <a:bodyPr anchorCtr="0" anchor="t" bIns="19050" lIns="38100" spcFirstLastPara="1" rIns="38100" wrap="square" tIns="19050">
              <a:noAutofit/>
            </a:bodyPr>
            <a:lstStyle/>
            <a:p>
              <a:pPr indent="0" lvl="0" marL="0" marR="0" rtl="0" algn="l">
                <a:spcBef>
                  <a:spcPts val="0"/>
                </a:spcBef>
                <a:spcAft>
                  <a:spcPts val="0"/>
                </a:spcAft>
                <a:buNone/>
              </a:pPr>
              <a:r>
                <a:t/>
              </a:r>
              <a:endParaRPr sz="1500">
                <a:solidFill>
                  <a:schemeClr val="dk1"/>
                </a:solidFill>
                <a:latin typeface="Lato"/>
                <a:ea typeface="Lato"/>
                <a:cs typeface="Lato"/>
                <a:sym typeface="Lato"/>
              </a:endParaRPr>
            </a:p>
          </p:txBody>
        </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1">
    <p:spTree>
      <p:nvGrpSpPr>
        <p:cNvPr id="354" name="Shape 354"/>
        <p:cNvGrpSpPr/>
        <p:nvPr/>
      </p:nvGrpSpPr>
      <p:grpSpPr>
        <a:xfrm>
          <a:off x="0" y="0"/>
          <a:ext cx="0" cy="0"/>
          <a:chOff x="0" y="0"/>
          <a:chExt cx="0" cy="0"/>
        </a:xfrm>
      </p:grpSpPr>
      <p:sp>
        <p:nvSpPr>
          <p:cNvPr id="355" name="Google Shape;355;p65"/>
          <p:cNvSpPr txBox="1"/>
          <p:nvPr>
            <p:ph type="title"/>
          </p:nvPr>
        </p:nvSpPr>
        <p:spPr>
          <a:xfrm>
            <a:off x="1117600" y="235040"/>
            <a:ext cx="6755400" cy="4899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6" name="Google Shape;356;p65"/>
          <p:cNvSpPr txBox="1"/>
          <p:nvPr>
            <p:ph idx="1" type="body"/>
          </p:nvPr>
        </p:nvSpPr>
        <p:spPr>
          <a:xfrm>
            <a:off x="977642" y="1200150"/>
            <a:ext cx="7295400" cy="32802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SzPts val="3200"/>
              <a:buChar char="•"/>
              <a:defRPr sz="3200"/>
            </a:lvl1pPr>
            <a:lvl2pPr indent="-342900" lvl="1" marL="914400" rtl="0" algn="l">
              <a:spcBef>
                <a:spcPts val="800"/>
              </a:spcBef>
              <a:spcAft>
                <a:spcPts val="0"/>
              </a:spcAft>
              <a:buSzPts val="1800"/>
              <a:buChar char="•"/>
              <a:defRPr/>
            </a:lvl2pPr>
            <a:lvl3pPr indent="-342900" lvl="2" marL="1371600" rtl="0" algn="l">
              <a:spcBef>
                <a:spcPts val="800"/>
              </a:spcBef>
              <a:spcAft>
                <a:spcPts val="0"/>
              </a:spcAft>
              <a:buSzPts val="1800"/>
              <a:buChar char="•"/>
              <a:defRPr/>
            </a:lvl3pPr>
            <a:lvl4pPr indent="-342900" lvl="3" marL="1828800" rtl="0" algn="l">
              <a:spcBef>
                <a:spcPts val="800"/>
              </a:spcBef>
              <a:spcAft>
                <a:spcPts val="0"/>
              </a:spcAft>
              <a:buClr>
                <a:schemeClr val="dk2"/>
              </a:buClr>
              <a:buSzPts val="1800"/>
              <a:buChar char="•"/>
              <a:defRPr/>
            </a:lvl4pPr>
            <a:lvl5pPr indent="-342900" lvl="4" marL="2286000" rtl="0" algn="l">
              <a:spcBef>
                <a:spcPts val="800"/>
              </a:spcBef>
              <a:spcAft>
                <a:spcPts val="0"/>
              </a:spcAft>
              <a:buClr>
                <a:schemeClr val="dk2"/>
              </a:buClr>
              <a:buSzPts val="1800"/>
              <a:buChar char="•"/>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57" name="Google Shape;357;p65"/>
          <p:cNvSpPr txBox="1"/>
          <p:nvPr>
            <p:ph idx="11" type="ftr"/>
          </p:nvPr>
        </p:nvSpPr>
        <p:spPr>
          <a:xfrm>
            <a:off x="5152443" y="4717353"/>
            <a:ext cx="30861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sz="1200">
                <a:solidFill>
                  <a:srgbClr val="8F97C0"/>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8" name="Google Shape;358;p65"/>
          <p:cNvSpPr txBox="1"/>
          <p:nvPr>
            <p:ph idx="12" type="sldNum"/>
          </p:nvPr>
        </p:nvSpPr>
        <p:spPr>
          <a:xfrm>
            <a:off x="8238543" y="4707161"/>
            <a:ext cx="3723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200">
                <a:solidFill>
                  <a:srgbClr val="8F97C0"/>
                </a:solidFill>
                <a:latin typeface="Twentieth Century"/>
                <a:ea typeface="Twentieth Century"/>
                <a:cs typeface="Twentieth Century"/>
                <a:sym typeface="Twentieth Century"/>
              </a:defRPr>
            </a:lvl1pPr>
            <a:lvl2pPr indent="0" lvl="1" marL="0" rtl="0" algn="r">
              <a:spcBef>
                <a:spcPts val="0"/>
              </a:spcBef>
              <a:buNone/>
              <a:defRPr sz="1200">
                <a:solidFill>
                  <a:srgbClr val="8F97C0"/>
                </a:solidFill>
                <a:latin typeface="Twentieth Century"/>
                <a:ea typeface="Twentieth Century"/>
                <a:cs typeface="Twentieth Century"/>
                <a:sym typeface="Twentieth Century"/>
              </a:defRPr>
            </a:lvl2pPr>
            <a:lvl3pPr indent="0" lvl="2" marL="0" rtl="0" algn="r">
              <a:spcBef>
                <a:spcPts val="0"/>
              </a:spcBef>
              <a:buNone/>
              <a:defRPr sz="1200">
                <a:solidFill>
                  <a:srgbClr val="8F97C0"/>
                </a:solidFill>
                <a:latin typeface="Twentieth Century"/>
                <a:ea typeface="Twentieth Century"/>
                <a:cs typeface="Twentieth Century"/>
                <a:sym typeface="Twentieth Century"/>
              </a:defRPr>
            </a:lvl3pPr>
            <a:lvl4pPr indent="0" lvl="3" marL="0" rtl="0" algn="r">
              <a:spcBef>
                <a:spcPts val="0"/>
              </a:spcBef>
              <a:buNone/>
              <a:defRPr sz="1200">
                <a:solidFill>
                  <a:srgbClr val="8F97C0"/>
                </a:solidFill>
                <a:latin typeface="Twentieth Century"/>
                <a:ea typeface="Twentieth Century"/>
                <a:cs typeface="Twentieth Century"/>
                <a:sym typeface="Twentieth Century"/>
              </a:defRPr>
            </a:lvl4pPr>
            <a:lvl5pPr indent="0" lvl="4" marL="0" rtl="0" algn="r">
              <a:spcBef>
                <a:spcPts val="0"/>
              </a:spcBef>
              <a:buNone/>
              <a:defRPr sz="1200">
                <a:solidFill>
                  <a:srgbClr val="8F97C0"/>
                </a:solidFill>
                <a:latin typeface="Twentieth Century"/>
                <a:ea typeface="Twentieth Century"/>
                <a:cs typeface="Twentieth Century"/>
                <a:sym typeface="Twentieth Century"/>
              </a:defRPr>
            </a:lvl5pPr>
            <a:lvl6pPr indent="0" lvl="5" marL="0" rtl="0" algn="r">
              <a:spcBef>
                <a:spcPts val="0"/>
              </a:spcBef>
              <a:buNone/>
              <a:defRPr sz="1200">
                <a:solidFill>
                  <a:srgbClr val="8F97C0"/>
                </a:solidFill>
                <a:latin typeface="Twentieth Century"/>
                <a:ea typeface="Twentieth Century"/>
                <a:cs typeface="Twentieth Century"/>
                <a:sym typeface="Twentieth Century"/>
              </a:defRPr>
            </a:lvl6pPr>
            <a:lvl7pPr indent="0" lvl="6" marL="0" rtl="0" algn="r">
              <a:spcBef>
                <a:spcPts val="0"/>
              </a:spcBef>
              <a:buNone/>
              <a:defRPr sz="1200">
                <a:solidFill>
                  <a:srgbClr val="8F97C0"/>
                </a:solidFill>
                <a:latin typeface="Twentieth Century"/>
                <a:ea typeface="Twentieth Century"/>
                <a:cs typeface="Twentieth Century"/>
                <a:sym typeface="Twentieth Century"/>
              </a:defRPr>
            </a:lvl7pPr>
            <a:lvl8pPr indent="0" lvl="7" marL="0" rtl="0" algn="r">
              <a:spcBef>
                <a:spcPts val="0"/>
              </a:spcBef>
              <a:buNone/>
              <a:defRPr sz="1200">
                <a:solidFill>
                  <a:srgbClr val="8F97C0"/>
                </a:solidFill>
                <a:latin typeface="Twentieth Century"/>
                <a:ea typeface="Twentieth Century"/>
                <a:cs typeface="Twentieth Century"/>
                <a:sym typeface="Twentieth Century"/>
              </a:defRPr>
            </a:lvl8pPr>
            <a:lvl9pPr indent="0" lvl="8" marL="0" rtl="0" algn="r">
              <a:spcBef>
                <a:spcPts val="0"/>
              </a:spcBef>
              <a:buNone/>
              <a:defRPr sz="1200">
                <a:solidFill>
                  <a:srgbClr val="8F97C0"/>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p:cSld name="MAIN  TITLE">
    <p:spTree>
      <p:nvGrpSpPr>
        <p:cNvPr id="359" name="Shape 359"/>
        <p:cNvGrpSpPr/>
        <p:nvPr/>
      </p:nvGrpSpPr>
      <p:grpSpPr>
        <a:xfrm>
          <a:off x="0" y="0"/>
          <a:ext cx="0" cy="0"/>
          <a:chOff x="0" y="0"/>
          <a:chExt cx="0" cy="0"/>
        </a:xfrm>
      </p:grpSpPr>
      <p:sp>
        <p:nvSpPr>
          <p:cNvPr id="360" name="Google Shape;360;p66"/>
          <p:cNvSpPr/>
          <p:nvPr>
            <p:ph idx="2" type="pic"/>
          </p:nvPr>
        </p:nvSpPr>
        <p:spPr>
          <a:xfrm>
            <a:off x="1394" y="-8363"/>
            <a:ext cx="5671800" cy="51603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White)">
  <p:cSld name="1_Title and Content (White)">
    <p:spTree>
      <p:nvGrpSpPr>
        <p:cNvPr id="61" name="Shape 61"/>
        <p:cNvGrpSpPr/>
        <p:nvPr/>
      </p:nvGrpSpPr>
      <p:grpSpPr>
        <a:xfrm>
          <a:off x="0" y="0"/>
          <a:ext cx="0" cy="0"/>
          <a:chOff x="0" y="0"/>
          <a:chExt cx="0" cy="0"/>
        </a:xfrm>
      </p:grpSpPr>
      <p:sp>
        <p:nvSpPr>
          <p:cNvPr id="62" name="Google Shape;62;p8"/>
          <p:cNvSpPr/>
          <p:nvPr/>
        </p:nvSpPr>
        <p:spPr>
          <a:xfrm>
            <a:off x="0" y="0"/>
            <a:ext cx="9144000" cy="9144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3" name="Google Shape;63;p8"/>
          <p:cNvSpPr txBox="1"/>
          <p:nvPr>
            <p:ph type="title"/>
          </p:nvPr>
        </p:nvSpPr>
        <p:spPr>
          <a:xfrm>
            <a:off x="1863437" y="114300"/>
            <a:ext cx="6651900" cy="685800"/>
          </a:xfrm>
          <a:prstGeom prst="rect">
            <a:avLst/>
          </a:prstGeom>
          <a:noFill/>
          <a:ln>
            <a:noFill/>
          </a:ln>
        </p:spPr>
        <p:txBody>
          <a:bodyPr anchorCtr="0" anchor="ctr" bIns="34275" lIns="68575" spcFirstLastPara="1" rIns="68575" wrap="square" tIns="34275">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9250" lvl="0" marL="457200" algn="l">
              <a:lnSpc>
                <a:spcPct val="100000"/>
              </a:lnSpc>
              <a:spcBef>
                <a:spcPts val="800"/>
              </a:spcBef>
              <a:spcAft>
                <a:spcPts val="0"/>
              </a:spcAft>
              <a:buClr>
                <a:schemeClr val="accent1"/>
              </a:buClr>
              <a:buSzPts val="1900"/>
              <a:buChar char="•"/>
              <a:defRPr/>
            </a:lvl1pPr>
            <a:lvl2pPr indent="-330200" lvl="1" marL="914400" algn="l">
              <a:lnSpc>
                <a:spcPct val="100000"/>
              </a:lnSpc>
              <a:spcBef>
                <a:spcPts val="800"/>
              </a:spcBef>
              <a:spcAft>
                <a:spcPts val="0"/>
              </a:spcAft>
              <a:buClr>
                <a:schemeClr val="accent1"/>
              </a:buClr>
              <a:buSzPts val="1600"/>
              <a:buChar char="•"/>
              <a:defRPr/>
            </a:lvl2pPr>
            <a:lvl3pPr indent="-311150" lvl="2" marL="1371600" algn="l">
              <a:lnSpc>
                <a:spcPct val="100000"/>
              </a:lnSpc>
              <a:spcBef>
                <a:spcPts val="800"/>
              </a:spcBef>
              <a:spcAft>
                <a:spcPts val="0"/>
              </a:spcAft>
              <a:buClr>
                <a:schemeClr val="accent1"/>
              </a:buClr>
              <a:buSzPts val="1300"/>
              <a:buChar char="•"/>
              <a:defRPr/>
            </a:lvl3pPr>
            <a:lvl4pPr indent="-311150" lvl="3" marL="1828800" algn="l">
              <a:lnSpc>
                <a:spcPct val="100000"/>
              </a:lnSpc>
              <a:spcBef>
                <a:spcPts val="800"/>
              </a:spcBef>
              <a:spcAft>
                <a:spcPts val="0"/>
              </a:spcAft>
              <a:buClr>
                <a:schemeClr val="accent1"/>
              </a:buClr>
              <a:buSzPts val="1300"/>
              <a:buChar char="•"/>
              <a:defRPr/>
            </a:lvl4pPr>
            <a:lvl5pPr indent="-311150" lvl="4" marL="2286000" algn="l">
              <a:lnSpc>
                <a:spcPct val="100000"/>
              </a:lnSpc>
              <a:spcBef>
                <a:spcPts val="800"/>
              </a:spcBef>
              <a:spcAft>
                <a:spcPts val="0"/>
              </a:spcAft>
              <a:buClr>
                <a:schemeClr val="accent1"/>
              </a:buClr>
              <a:buSzPts val="1300"/>
              <a:buChar char="•"/>
              <a:defRPr/>
            </a:lvl5pPr>
            <a:lvl6pPr indent="-317500" lvl="5" marL="2743200" algn="l">
              <a:lnSpc>
                <a:spcPct val="90000"/>
              </a:lnSpc>
              <a:spcBef>
                <a:spcPts val="8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8"/>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8"/>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8"/>
          <p:cNvSpPr/>
          <p:nvPr/>
        </p:nvSpPr>
        <p:spPr>
          <a:xfrm>
            <a:off x="0" y="912019"/>
            <a:ext cx="9144000" cy="89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8" name="Google Shape;68;p8"/>
          <p:cNvSpPr txBox="1"/>
          <p:nvPr>
            <p:ph idx="11" type="ftr"/>
          </p:nvPr>
        </p:nvSpPr>
        <p:spPr>
          <a:xfrm>
            <a:off x="2163943" y="4767264"/>
            <a:ext cx="48162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rgbClr val="000000"/>
              </a:buClr>
              <a:buSzPts val="900"/>
              <a:buFont typeface="Calibri"/>
              <a:buNone/>
              <a:defRPr>
                <a:solidFill>
                  <a:srgbClr val="000000"/>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69" name="Google Shape;69;p8"/>
          <p:cNvPicPr preferRelativeResize="0"/>
          <p:nvPr/>
        </p:nvPicPr>
        <p:blipFill rotWithShape="1">
          <a:blip r:embed="rId2">
            <a:alphaModFix/>
          </a:blip>
          <a:srcRect b="0" l="0" r="0" t="0"/>
          <a:stretch/>
        </p:blipFill>
        <p:spPr>
          <a:xfrm>
            <a:off x="88323" y="162338"/>
            <a:ext cx="1344044" cy="583205"/>
          </a:xfrm>
          <a:prstGeom prst="rect">
            <a:avLst/>
          </a:prstGeom>
          <a:solidFill>
            <a:schemeClr val="lt1"/>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70" name="Shape 70"/>
        <p:cNvGrpSpPr/>
        <p:nvPr/>
      </p:nvGrpSpPr>
      <p:grpSpPr>
        <a:xfrm>
          <a:off x="0" y="0"/>
          <a:ext cx="0" cy="0"/>
          <a:chOff x="0" y="0"/>
          <a:chExt cx="0" cy="0"/>
        </a:xfrm>
      </p:grpSpPr>
      <p:sp>
        <p:nvSpPr>
          <p:cNvPr id="71" name="Google Shape;71;p9"/>
          <p:cNvSpPr txBox="1"/>
          <p:nvPr>
            <p:ph type="title"/>
          </p:nvPr>
        </p:nvSpPr>
        <p:spPr>
          <a:xfrm>
            <a:off x="1865376" y="116586"/>
            <a:ext cx="6652200" cy="6858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3E65AF"/>
              </a:buClr>
              <a:buSzPts val="3300"/>
              <a:buFont typeface="Calibri"/>
              <a:buNone/>
              <a:defRPr>
                <a:solidFill>
                  <a:srgbClr val="3E65A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2" name="Google Shape;72;p9"/>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9"/>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1" sz="900">
                <a:solidFill>
                  <a:srgbClr val="FFFFFF"/>
                </a:solidFill>
                <a:latin typeface="Calibri"/>
                <a:ea typeface="Calibri"/>
                <a:cs typeface="Calibri"/>
                <a:sym typeface="Calibri"/>
              </a:defRPr>
            </a:lvl1pPr>
            <a:lvl2pPr indent="0" lvl="1" marL="0" algn="r">
              <a:spcBef>
                <a:spcPts val="0"/>
              </a:spcBef>
              <a:buNone/>
              <a:defRPr b="1" sz="900">
                <a:solidFill>
                  <a:srgbClr val="FFFFFF"/>
                </a:solidFill>
                <a:latin typeface="Calibri"/>
                <a:ea typeface="Calibri"/>
                <a:cs typeface="Calibri"/>
                <a:sym typeface="Calibri"/>
              </a:defRPr>
            </a:lvl2pPr>
            <a:lvl3pPr indent="0" lvl="2" marL="0" algn="r">
              <a:spcBef>
                <a:spcPts val="0"/>
              </a:spcBef>
              <a:buNone/>
              <a:defRPr b="1" sz="900">
                <a:solidFill>
                  <a:srgbClr val="FFFFFF"/>
                </a:solidFill>
                <a:latin typeface="Calibri"/>
                <a:ea typeface="Calibri"/>
                <a:cs typeface="Calibri"/>
                <a:sym typeface="Calibri"/>
              </a:defRPr>
            </a:lvl3pPr>
            <a:lvl4pPr indent="0" lvl="3" marL="0" algn="r">
              <a:spcBef>
                <a:spcPts val="0"/>
              </a:spcBef>
              <a:buNone/>
              <a:defRPr b="1" sz="900">
                <a:solidFill>
                  <a:srgbClr val="FFFFFF"/>
                </a:solidFill>
                <a:latin typeface="Calibri"/>
                <a:ea typeface="Calibri"/>
                <a:cs typeface="Calibri"/>
                <a:sym typeface="Calibri"/>
              </a:defRPr>
            </a:lvl4pPr>
            <a:lvl5pPr indent="0" lvl="4" marL="0" algn="r">
              <a:spcBef>
                <a:spcPts val="0"/>
              </a:spcBef>
              <a:buNone/>
              <a:defRPr b="1" sz="900">
                <a:solidFill>
                  <a:srgbClr val="FFFFFF"/>
                </a:solidFill>
                <a:latin typeface="Calibri"/>
                <a:ea typeface="Calibri"/>
                <a:cs typeface="Calibri"/>
                <a:sym typeface="Calibri"/>
              </a:defRPr>
            </a:lvl5pPr>
            <a:lvl6pPr indent="0" lvl="5" marL="0" algn="r">
              <a:spcBef>
                <a:spcPts val="0"/>
              </a:spcBef>
              <a:buNone/>
              <a:defRPr b="1" sz="900">
                <a:solidFill>
                  <a:srgbClr val="FFFFFF"/>
                </a:solidFill>
                <a:latin typeface="Calibri"/>
                <a:ea typeface="Calibri"/>
                <a:cs typeface="Calibri"/>
                <a:sym typeface="Calibri"/>
              </a:defRPr>
            </a:lvl6pPr>
            <a:lvl7pPr indent="0" lvl="6" marL="0" algn="r">
              <a:spcBef>
                <a:spcPts val="0"/>
              </a:spcBef>
              <a:buNone/>
              <a:defRPr b="1" sz="900">
                <a:solidFill>
                  <a:srgbClr val="FFFFFF"/>
                </a:solidFill>
                <a:latin typeface="Calibri"/>
                <a:ea typeface="Calibri"/>
                <a:cs typeface="Calibri"/>
                <a:sym typeface="Calibri"/>
              </a:defRPr>
            </a:lvl7pPr>
            <a:lvl8pPr indent="0" lvl="7" marL="0" algn="r">
              <a:spcBef>
                <a:spcPts val="0"/>
              </a:spcBef>
              <a:buNone/>
              <a:defRPr b="1" sz="900">
                <a:solidFill>
                  <a:srgbClr val="FFFFFF"/>
                </a:solidFill>
                <a:latin typeface="Calibri"/>
                <a:ea typeface="Calibri"/>
                <a:cs typeface="Calibri"/>
                <a:sym typeface="Calibri"/>
              </a:defRPr>
            </a:lvl8pPr>
            <a:lvl9pPr indent="0" lvl="8" marL="0" algn="r">
              <a:spcBef>
                <a:spcPts val="0"/>
              </a:spcBef>
              <a:buNone/>
              <a:defRPr b="1"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9"/>
          <p:cNvPicPr preferRelativeResize="0"/>
          <p:nvPr/>
        </p:nvPicPr>
        <p:blipFill rotWithShape="1">
          <a:blip r:embed="rId2">
            <a:alphaModFix/>
          </a:blip>
          <a:srcRect b="0" l="0" r="0" t="0"/>
          <a:stretch/>
        </p:blipFill>
        <p:spPr>
          <a:xfrm>
            <a:off x="88323" y="162338"/>
            <a:ext cx="1344044" cy="583205"/>
          </a:xfrm>
          <a:prstGeom prst="rect">
            <a:avLst/>
          </a:prstGeom>
          <a:solidFill>
            <a:schemeClr val="lt1"/>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 name="Shape 75"/>
        <p:cNvGrpSpPr/>
        <p:nvPr/>
      </p:nvGrpSpPr>
      <p:grpSpPr>
        <a:xfrm>
          <a:off x="0" y="0"/>
          <a:ext cx="0" cy="0"/>
          <a:chOff x="0" y="0"/>
          <a:chExt cx="0" cy="0"/>
        </a:xfrm>
      </p:grpSpPr>
      <p:sp>
        <p:nvSpPr>
          <p:cNvPr id="76" name="Google Shape;76;p10"/>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0"/>
          <p:cNvSpPr txBox="1"/>
          <p:nvPr>
            <p:ph type="title"/>
          </p:nvPr>
        </p:nvSpPr>
        <p:spPr>
          <a:xfrm>
            <a:off x="311700" y="445025"/>
            <a:ext cx="8520600" cy="7074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8" name="Google Shape;78;p10"/>
          <p:cNvSpPr txBox="1"/>
          <p:nvPr>
            <p:ph idx="1" type="body"/>
          </p:nvPr>
        </p:nvSpPr>
        <p:spPr>
          <a:xfrm>
            <a:off x="311700" y="1266325"/>
            <a:ext cx="8520600" cy="3302700"/>
          </a:xfrm>
          <a:prstGeom prst="rect">
            <a:avLst/>
          </a:prstGeom>
        </p:spPr>
        <p:txBody>
          <a:bodyPr anchorCtr="0" anchor="t" bIns="34275" lIns="68575" spcFirstLastPara="1" rIns="68575" wrap="square" tIns="34275">
            <a:normAutofit/>
          </a:bodyPr>
          <a:lstStyle>
            <a:lvl1pPr indent="-349250" lvl="0" marL="457200" rtl="0">
              <a:spcBef>
                <a:spcPts val="800"/>
              </a:spcBef>
              <a:spcAft>
                <a:spcPts val="0"/>
              </a:spcAft>
              <a:buSzPts val="1900"/>
              <a:buChar char="•"/>
              <a:defRPr/>
            </a:lvl1pPr>
            <a:lvl2pPr indent="-330200" lvl="1" marL="914400" rtl="0">
              <a:spcBef>
                <a:spcPts val="800"/>
              </a:spcBef>
              <a:spcAft>
                <a:spcPts val="0"/>
              </a:spcAft>
              <a:buSzPts val="1600"/>
              <a:buChar char="•"/>
              <a:defRPr/>
            </a:lvl2pPr>
            <a:lvl3pPr indent="-311150" lvl="2" marL="1371600" rtl="0">
              <a:spcBef>
                <a:spcPts val="800"/>
              </a:spcBef>
              <a:spcAft>
                <a:spcPts val="0"/>
              </a:spcAft>
              <a:buSzPts val="1300"/>
              <a:buChar char="•"/>
              <a:defRPr/>
            </a:lvl3pPr>
            <a:lvl4pPr indent="-311150" lvl="3" marL="1828800" rtl="0">
              <a:spcBef>
                <a:spcPts val="800"/>
              </a:spcBef>
              <a:spcAft>
                <a:spcPts val="0"/>
              </a:spcAft>
              <a:buSzPts val="1300"/>
              <a:buChar char="•"/>
              <a:defRPr/>
            </a:lvl4pPr>
            <a:lvl5pPr indent="-311150" lvl="4" marL="2286000" rtl="0">
              <a:spcBef>
                <a:spcPts val="800"/>
              </a:spcBef>
              <a:spcAft>
                <a:spcPts val="0"/>
              </a:spcAft>
              <a:buSzPts val="1300"/>
              <a:buChar char="•"/>
              <a:defRPr/>
            </a:lvl5pPr>
            <a:lvl6pPr indent="-317500" lvl="5" marL="2743200" rtl="0">
              <a:spcBef>
                <a:spcPts val="8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79" name="Google Shape;79;p1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5" Type="http://schemas.openxmlformats.org/officeDocument/2006/relationships/slideLayout" Target="../slideLayouts/slideLayout24.xml"/><Relationship Id="rId6" Type="http://schemas.openxmlformats.org/officeDocument/2006/relationships/slideLayout" Target="../slideLayouts/slideLayout25.xml"/><Relationship Id="rId18" Type="http://schemas.openxmlformats.org/officeDocument/2006/relationships/theme" Target="../theme/theme3.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6.xml"/><Relationship Id="rId22" Type="http://schemas.openxmlformats.org/officeDocument/2006/relationships/slideLayout" Target="../slideLayouts/slideLayout58.xml"/><Relationship Id="rId21" Type="http://schemas.openxmlformats.org/officeDocument/2006/relationships/slideLayout" Target="../slideLayouts/slideLayout57.xml"/><Relationship Id="rId24" Type="http://schemas.openxmlformats.org/officeDocument/2006/relationships/slideLayout" Target="../slideLayouts/slideLayout60.xml"/><Relationship Id="rId23" Type="http://schemas.openxmlformats.org/officeDocument/2006/relationships/slideLayout" Target="../slideLayouts/slideLayout59.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26" Type="http://schemas.openxmlformats.org/officeDocument/2006/relationships/slideLayout" Target="../slideLayouts/slideLayout62.xml"/><Relationship Id="rId25" Type="http://schemas.openxmlformats.org/officeDocument/2006/relationships/slideLayout" Target="../slideLayouts/slideLayout61.xml"/><Relationship Id="rId28" Type="http://schemas.openxmlformats.org/officeDocument/2006/relationships/theme" Target="../theme/theme1.xml"/><Relationship Id="rId27" Type="http://schemas.openxmlformats.org/officeDocument/2006/relationships/slideLayout" Target="../slideLayouts/slideLayout63.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19" Type="http://schemas.openxmlformats.org/officeDocument/2006/relationships/slideLayout" Target="../slideLayouts/slideLayout55.xml"/><Relationship Id="rId18"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9250" lvl="0" marL="457200" marR="0" rtl="0" algn="l">
              <a:lnSpc>
                <a:spcPct val="100000"/>
              </a:lnSpc>
              <a:spcBef>
                <a:spcPts val="800"/>
              </a:spcBef>
              <a:spcAft>
                <a:spcPts val="0"/>
              </a:spcAft>
              <a:buClr>
                <a:schemeClr val="accent1"/>
              </a:buClr>
              <a:buSzPts val="1900"/>
              <a:buFont typeface="Arial"/>
              <a:buChar char="•"/>
              <a:defRPr b="0" i="0" sz="1900" u="none" cap="none" strike="noStrike">
                <a:solidFill>
                  <a:schemeClr val="dk1"/>
                </a:solidFill>
                <a:latin typeface="Calibri"/>
                <a:ea typeface="Calibri"/>
                <a:cs typeface="Calibri"/>
                <a:sym typeface="Calibri"/>
              </a:defRPr>
            </a:lvl1pPr>
            <a:lvl2pPr indent="-330200" lvl="1" marL="914400" marR="0" rtl="0" algn="l">
              <a:lnSpc>
                <a:spcPct val="100000"/>
              </a:lnSpc>
              <a:spcBef>
                <a:spcPts val="8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2pPr>
            <a:lvl3pPr indent="-311150" lvl="2" marL="13716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3pPr>
            <a:lvl4pPr indent="-311150" lvl="3" marL="18288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5pPr>
            <a:lvl6pPr indent="-317500" lvl="5" marL="2743200" marR="0" rtl="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000000"/>
                </a:solidFill>
                <a:latin typeface="Calibri"/>
                <a:ea typeface="Calibri"/>
                <a:cs typeface="Calibri"/>
                <a:sym typeface="Calibri"/>
              </a:defRPr>
            </a:lvl1pPr>
            <a:lvl2pPr indent="0" lvl="1" marL="0" marR="0" rtl="0" algn="r">
              <a:spcBef>
                <a:spcPts val="0"/>
              </a:spcBef>
              <a:buNone/>
              <a:defRPr b="0" i="0" sz="900" u="none" cap="none" strike="noStrike">
                <a:solidFill>
                  <a:srgbClr val="000000"/>
                </a:solidFill>
                <a:latin typeface="Calibri"/>
                <a:ea typeface="Calibri"/>
                <a:cs typeface="Calibri"/>
                <a:sym typeface="Calibri"/>
              </a:defRPr>
            </a:lvl2pPr>
            <a:lvl3pPr indent="0" lvl="2" marL="0" marR="0" rtl="0" algn="r">
              <a:spcBef>
                <a:spcPts val="0"/>
              </a:spcBef>
              <a:buNone/>
              <a:defRPr b="0" i="0" sz="900" u="none" cap="none" strike="noStrike">
                <a:solidFill>
                  <a:srgbClr val="000000"/>
                </a:solidFill>
                <a:latin typeface="Calibri"/>
                <a:ea typeface="Calibri"/>
                <a:cs typeface="Calibri"/>
                <a:sym typeface="Calibri"/>
              </a:defRPr>
            </a:lvl3pPr>
            <a:lvl4pPr indent="0" lvl="3" marL="0" marR="0" rtl="0" algn="r">
              <a:spcBef>
                <a:spcPts val="0"/>
              </a:spcBef>
              <a:buNone/>
              <a:defRPr b="0" i="0" sz="900" u="none" cap="none" strike="noStrike">
                <a:solidFill>
                  <a:srgbClr val="000000"/>
                </a:solidFill>
                <a:latin typeface="Calibri"/>
                <a:ea typeface="Calibri"/>
                <a:cs typeface="Calibri"/>
                <a:sym typeface="Calibri"/>
              </a:defRPr>
            </a:lvl4pPr>
            <a:lvl5pPr indent="0" lvl="4" marL="0" marR="0" rtl="0" algn="r">
              <a:spcBef>
                <a:spcPts val="0"/>
              </a:spcBef>
              <a:buNone/>
              <a:defRPr b="0" i="0" sz="900" u="none" cap="none" strike="noStrike">
                <a:solidFill>
                  <a:srgbClr val="000000"/>
                </a:solidFill>
                <a:latin typeface="Calibri"/>
                <a:ea typeface="Calibri"/>
                <a:cs typeface="Calibri"/>
                <a:sym typeface="Calibri"/>
              </a:defRPr>
            </a:lvl5pPr>
            <a:lvl6pPr indent="0" lvl="5" marL="0" marR="0" rtl="0" algn="r">
              <a:spcBef>
                <a:spcPts val="0"/>
              </a:spcBef>
              <a:buNone/>
              <a:defRPr b="0" i="0" sz="900" u="none" cap="none" strike="noStrike">
                <a:solidFill>
                  <a:srgbClr val="000000"/>
                </a:solidFill>
                <a:latin typeface="Calibri"/>
                <a:ea typeface="Calibri"/>
                <a:cs typeface="Calibri"/>
                <a:sym typeface="Calibri"/>
              </a:defRPr>
            </a:lvl6pPr>
            <a:lvl7pPr indent="0" lvl="6" marL="0" marR="0" rtl="0" algn="r">
              <a:spcBef>
                <a:spcPts val="0"/>
              </a:spcBef>
              <a:buNone/>
              <a:defRPr b="0" i="0" sz="900" u="none" cap="none" strike="noStrike">
                <a:solidFill>
                  <a:srgbClr val="000000"/>
                </a:solidFill>
                <a:latin typeface="Calibri"/>
                <a:ea typeface="Calibri"/>
                <a:cs typeface="Calibri"/>
                <a:sym typeface="Calibri"/>
              </a:defRPr>
            </a:lvl7pPr>
            <a:lvl8pPr indent="0" lvl="7" marL="0" marR="0" rtl="0" algn="r">
              <a:spcBef>
                <a:spcPts val="0"/>
              </a:spcBef>
              <a:buNone/>
              <a:defRPr b="0" i="0" sz="900" u="none" cap="none" strike="noStrike">
                <a:solidFill>
                  <a:srgbClr val="000000"/>
                </a:solidFill>
                <a:latin typeface="Calibri"/>
                <a:ea typeface="Calibri"/>
                <a:cs typeface="Calibri"/>
                <a:sym typeface="Calibri"/>
              </a:defRPr>
            </a:lvl8pPr>
            <a:lvl9pPr indent="0" lvl="8" marL="0" marR="0" rtl="0" algn="r">
              <a:spcBef>
                <a:spcPts val="0"/>
              </a:spcBef>
              <a:buNone/>
              <a:defRPr b="0" i="0" sz="9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21"/>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 name="Google Shape;116;p21"/>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87350" lvl="0" marL="457200" marR="0" rtl="0" algn="l">
              <a:lnSpc>
                <a:spcPct val="100000"/>
              </a:lnSpc>
              <a:spcBef>
                <a:spcPts val="1000"/>
              </a:spcBef>
              <a:spcAft>
                <a:spcPts val="0"/>
              </a:spcAft>
              <a:buClr>
                <a:schemeClr val="accent1"/>
              </a:buClr>
              <a:buSzPts val="2500"/>
              <a:buFont typeface="Arial"/>
              <a:buChar char="•"/>
              <a:defRPr b="0" i="0" sz="2500" u="none" cap="none" strike="noStrike">
                <a:solidFill>
                  <a:schemeClr val="dk1"/>
                </a:solidFill>
                <a:latin typeface="Calibri"/>
                <a:ea typeface="Calibri"/>
                <a:cs typeface="Calibri"/>
                <a:sym typeface="Calibri"/>
              </a:defRPr>
            </a:lvl1pPr>
            <a:lvl2pPr indent="-361950" lvl="1" marL="914400" marR="0" rtl="0" algn="l">
              <a:lnSpc>
                <a:spcPct val="100000"/>
              </a:lnSpc>
              <a:spcBef>
                <a:spcPts val="1000"/>
              </a:spcBef>
              <a:spcAft>
                <a:spcPts val="0"/>
              </a:spcAft>
              <a:buClr>
                <a:schemeClr val="accent1"/>
              </a:buClr>
              <a:buSzPts val="2100"/>
              <a:buFont typeface="Arial"/>
              <a:buChar char="•"/>
              <a:defRPr b="0" i="0" sz="2100" u="none" cap="none" strike="noStrike">
                <a:solidFill>
                  <a:schemeClr val="dk1"/>
                </a:solidFill>
                <a:latin typeface="Calibri"/>
                <a:ea typeface="Calibri"/>
                <a:cs typeface="Calibri"/>
                <a:sym typeface="Calibri"/>
              </a:defRPr>
            </a:lvl2pPr>
            <a:lvl3pPr indent="-336550" lvl="2" marL="1371600" marR="0" rtl="0" algn="l">
              <a:lnSpc>
                <a:spcPct val="100000"/>
              </a:lnSpc>
              <a:spcBef>
                <a:spcPts val="1000"/>
              </a:spcBef>
              <a:spcAft>
                <a:spcPts val="0"/>
              </a:spcAft>
              <a:buClr>
                <a:schemeClr val="accent1"/>
              </a:buClr>
              <a:buSzPts val="1700"/>
              <a:buFont typeface="Arial"/>
              <a:buChar char="•"/>
              <a:defRPr b="0" i="0" sz="1700" u="none" cap="none" strike="noStrike">
                <a:solidFill>
                  <a:schemeClr val="dk1"/>
                </a:solidFill>
                <a:latin typeface="Calibri"/>
                <a:ea typeface="Calibri"/>
                <a:cs typeface="Calibri"/>
                <a:sym typeface="Calibri"/>
              </a:defRPr>
            </a:lvl3pPr>
            <a:lvl4pPr indent="-336550" lvl="3" marL="1828800" marR="0" rtl="0" algn="l">
              <a:lnSpc>
                <a:spcPct val="100000"/>
              </a:lnSpc>
              <a:spcBef>
                <a:spcPts val="1000"/>
              </a:spcBef>
              <a:spcAft>
                <a:spcPts val="0"/>
              </a:spcAft>
              <a:buClr>
                <a:schemeClr val="accent1"/>
              </a:buClr>
              <a:buSzPts val="1700"/>
              <a:buFont typeface="Arial"/>
              <a:buChar char="•"/>
              <a:defRPr b="0" i="0" sz="1700" u="none" cap="none" strike="noStrike">
                <a:solidFill>
                  <a:schemeClr val="dk1"/>
                </a:solidFill>
                <a:latin typeface="Calibri"/>
                <a:ea typeface="Calibri"/>
                <a:cs typeface="Calibri"/>
                <a:sym typeface="Calibri"/>
              </a:defRPr>
            </a:lvl4pPr>
            <a:lvl5pPr indent="-336550" lvl="4" marL="2286000" marR="0" rtl="0" algn="l">
              <a:lnSpc>
                <a:spcPct val="100000"/>
              </a:lnSpc>
              <a:spcBef>
                <a:spcPts val="1000"/>
              </a:spcBef>
              <a:spcAft>
                <a:spcPts val="0"/>
              </a:spcAft>
              <a:buClr>
                <a:schemeClr val="accent1"/>
              </a:buClr>
              <a:buSzPts val="1700"/>
              <a:buFont typeface="Arial"/>
              <a:buChar char="•"/>
              <a:defRPr b="0" i="0" sz="1700" u="none" cap="none" strike="noStrike">
                <a:solidFill>
                  <a:schemeClr val="dk1"/>
                </a:solidFill>
                <a:latin typeface="Calibri"/>
                <a:ea typeface="Calibri"/>
                <a:cs typeface="Calibri"/>
                <a:sym typeface="Calibri"/>
              </a:defRPr>
            </a:lvl5pPr>
            <a:lvl6pPr indent="-342900" lvl="5" marL="2743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Google Shape;117;p21"/>
          <p:cNvSpPr txBox="1"/>
          <p:nvPr>
            <p:ph idx="10" type="dt"/>
          </p:nvPr>
        </p:nvSpPr>
        <p:spPr>
          <a:xfrm>
            <a:off x="628650" y="4767263"/>
            <a:ext cx="10191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8" name="Google Shape;118;p21"/>
          <p:cNvSpPr txBox="1"/>
          <p:nvPr>
            <p:ph idx="11" type="ftr"/>
          </p:nvPr>
        </p:nvSpPr>
        <p:spPr>
          <a:xfrm>
            <a:off x="2476633" y="4767262"/>
            <a:ext cx="41907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9" name="Google Shape;119;p21"/>
          <p:cNvSpPr txBox="1"/>
          <p:nvPr>
            <p:ph idx="12" type="sldNum"/>
          </p:nvPr>
        </p:nvSpPr>
        <p:spPr>
          <a:xfrm>
            <a:off x="7418349" y="4767263"/>
            <a:ext cx="10971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3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20" name="Google Shape;220;p3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9250" lvl="0" marL="457200" marR="0" rtl="0" algn="l">
              <a:lnSpc>
                <a:spcPct val="100000"/>
              </a:lnSpc>
              <a:spcBef>
                <a:spcPts val="800"/>
              </a:spcBef>
              <a:spcAft>
                <a:spcPts val="0"/>
              </a:spcAft>
              <a:buClr>
                <a:schemeClr val="accent1"/>
              </a:buClr>
              <a:buSzPts val="1900"/>
              <a:buFont typeface="Arial"/>
              <a:buChar char="•"/>
              <a:defRPr b="0" i="0" sz="1900" u="none" cap="none" strike="noStrike">
                <a:solidFill>
                  <a:schemeClr val="dk1"/>
                </a:solidFill>
                <a:latin typeface="Calibri"/>
                <a:ea typeface="Calibri"/>
                <a:cs typeface="Calibri"/>
                <a:sym typeface="Calibri"/>
              </a:defRPr>
            </a:lvl1pPr>
            <a:lvl2pPr indent="-330200" lvl="1" marL="914400" marR="0" rtl="0" algn="l">
              <a:lnSpc>
                <a:spcPct val="100000"/>
              </a:lnSpc>
              <a:spcBef>
                <a:spcPts val="8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2pPr>
            <a:lvl3pPr indent="-311150" lvl="2" marL="13716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3pPr>
            <a:lvl4pPr indent="-311150" lvl="3" marL="18288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5pPr>
            <a:lvl6pPr indent="-317500" lvl="5" marL="2743200" marR="0" rtl="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1" name="Google Shape;221;p39"/>
          <p:cNvSpPr txBox="1"/>
          <p:nvPr>
            <p:ph idx="10" type="dt"/>
          </p:nvPr>
        </p:nvSpPr>
        <p:spPr>
          <a:xfrm>
            <a:off x="628650" y="4767263"/>
            <a:ext cx="10188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2" name="Google Shape;222;p39"/>
          <p:cNvSpPr txBox="1"/>
          <p:nvPr>
            <p:ph idx="11" type="ftr"/>
          </p:nvPr>
        </p:nvSpPr>
        <p:spPr>
          <a:xfrm>
            <a:off x="2476633" y="4767262"/>
            <a:ext cx="41907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3" name="Google Shape;223;p39"/>
          <p:cNvSpPr txBox="1"/>
          <p:nvPr>
            <p:ph idx="12" type="sldNum"/>
          </p:nvPr>
        </p:nvSpPr>
        <p:spPr>
          <a:xfrm>
            <a:off x="7418349" y="4767263"/>
            <a:ext cx="10971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000000"/>
                </a:solidFill>
                <a:latin typeface="Calibri"/>
                <a:ea typeface="Calibri"/>
                <a:cs typeface="Calibri"/>
                <a:sym typeface="Calibri"/>
              </a:defRPr>
            </a:lvl1pPr>
            <a:lvl2pPr indent="0" lvl="1" marL="0" marR="0" rtl="0" algn="r">
              <a:spcBef>
                <a:spcPts val="0"/>
              </a:spcBef>
              <a:buNone/>
              <a:defRPr b="0" i="0" sz="900" u="none" cap="none" strike="noStrike">
                <a:solidFill>
                  <a:srgbClr val="000000"/>
                </a:solidFill>
                <a:latin typeface="Calibri"/>
                <a:ea typeface="Calibri"/>
                <a:cs typeface="Calibri"/>
                <a:sym typeface="Calibri"/>
              </a:defRPr>
            </a:lvl2pPr>
            <a:lvl3pPr indent="0" lvl="2" marL="0" marR="0" rtl="0" algn="r">
              <a:spcBef>
                <a:spcPts val="0"/>
              </a:spcBef>
              <a:buNone/>
              <a:defRPr b="0" i="0" sz="900" u="none" cap="none" strike="noStrike">
                <a:solidFill>
                  <a:srgbClr val="000000"/>
                </a:solidFill>
                <a:latin typeface="Calibri"/>
                <a:ea typeface="Calibri"/>
                <a:cs typeface="Calibri"/>
                <a:sym typeface="Calibri"/>
              </a:defRPr>
            </a:lvl3pPr>
            <a:lvl4pPr indent="0" lvl="3" marL="0" marR="0" rtl="0" algn="r">
              <a:spcBef>
                <a:spcPts val="0"/>
              </a:spcBef>
              <a:buNone/>
              <a:defRPr b="0" i="0" sz="900" u="none" cap="none" strike="noStrike">
                <a:solidFill>
                  <a:srgbClr val="000000"/>
                </a:solidFill>
                <a:latin typeface="Calibri"/>
                <a:ea typeface="Calibri"/>
                <a:cs typeface="Calibri"/>
                <a:sym typeface="Calibri"/>
              </a:defRPr>
            </a:lvl4pPr>
            <a:lvl5pPr indent="0" lvl="4" marL="0" marR="0" rtl="0" algn="r">
              <a:spcBef>
                <a:spcPts val="0"/>
              </a:spcBef>
              <a:buNone/>
              <a:defRPr b="0" i="0" sz="900" u="none" cap="none" strike="noStrike">
                <a:solidFill>
                  <a:srgbClr val="000000"/>
                </a:solidFill>
                <a:latin typeface="Calibri"/>
                <a:ea typeface="Calibri"/>
                <a:cs typeface="Calibri"/>
                <a:sym typeface="Calibri"/>
              </a:defRPr>
            </a:lvl5pPr>
            <a:lvl6pPr indent="0" lvl="5" marL="0" marR="0" rtl="0" algn="r">
              <a:spcBef>
                <a:spcPts val="0"/>
              </a:spcBef>
              <a:buNone/>
              <a:defRPr b="0" i="0" sz="900" u="none" cap="none" strike="noStrike">
                <a:solidFill>
                  <a:srgbClr val="000000"/>
                </a:solidFill>
                <a:latin typeface="Calibri"/>
                <a:ea typeface="Calibri"/>
                <a:cs typeface="Calibri"/>
                <a:sym typeface="Calibri"/>
              </a:defRPr>
            </a:lvl6pPr>
            <a:lvl7pPr indent="0" lvl="6" marL="0" marR="0" rtl="0" algn="r">
              <a:spcBef>
                <a:spcPts val="0"/>
              </a:spcBef>
              <a:buNone/>
              <a:defRPr b="0" i="0" sz="900" u="none" cap="none" strike="noStrike">
                <a:solidFill>
                  <a:srgbClr val="000000"/>
                </a:solidFill>
                <a:latin typeface="Calibri"/>
                <a:ea typeface="Calibri"/>
                <a:cs typeface="Calibri"/>
                <a:sym typeface="Calibri"/>
              </a:defRPr>
            </a:lvl7pPr>
            <a:lvl8pPr indent="0" lvl="7" marL="0" marR="0" rtl="0" algn="r">
              <a:spcBef>
                <a:spcPts val="0"/>
              </a:spcBef>
              <a:buNone/>
              <a:defRPr b="0" i="0" sz="900" u="none" cap="none" strike="noStrike">
                <a:solidFill>
                  <a:srgbClr val="000000"/>
                </a:solidFill>
                <a:latin typeface="Calibri"/>
                <a:ea typeface="Calibri"/>
                <a:cs typeface="Calibri"/>
                <a:sym typeface="Calibri"/>
              </a:defRPr>
            </a:lvl8pPr>
            <a:lvl9pPr indent="0" lvl="8" marL="0" marR="0" rtl="0" algn="r">
              <a:spcBef>
                <a:spcPts val="0"/>
              </a:spcBef>
              <a:buNone/>
              <a:defRPr b="0" i="0" sz="9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6.xml"/><Relationship Id="rId3" Type="http://schemas.openxmlformats.org/officeDocument/2006/relationships/image" Target="../media/image3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2.png"/><Relationship Id="rId4" Type="http://schemas.openxmlformats.org/officeDocument/2006/relationships/hyperlink" Target="https://drive.google.com/file/d/1FAZS_ZmC_WvMe0vVqs8hLl1CW0-PLwCd/view?usp=sharing" TargetMode="External"/><Relationship Id="rId5" Type="http://schemas.openxmlformats.org/officeDocument/2006/relationships/hyperlink" Target="https://drive.google.com/file/d/1FAZS_ZmC_WvMe0vVqs8hLl1CW0-PLwCd/view?usp=sha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0.xml"/><Relationship Id="rId3" Type="http://schemas.openxmlformats.org/officeDocument/2006/relationships/image" Target="../media/image3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3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4.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5.png"/><Relationship Id="rId4" Type="http://schemas.openxmlformats.org/officeDocument/2006/relationships/hyperlink" Target="https://drive.google.com/file/d/1uRNjWFIt5fJkBGawpMsXUMo4oY0LKXYZ/view?usp=sha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3.png"/><Relationship Id="rId4" Type="http://schemas.openxmlformats.org/officeDocument/2006/relationships/hyperlink" Target="https://drive.google.com/file/d/14HaM0_s0Up9nCdhH-UTFTH0MuwZjgjfE/view?usp=shar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docs.google.com/document/d/1lk8sl1ryFNyDEBK5RxHcTcuuOQ1g4oxIH2inwhnkix0/edit?usp=sharing" TargetMode="External"/><Relationship Id="rId4" Type="http://schemas.openxmlformats.org/officeDocument/2006/relationships/hyperlink" Target="https://www.pbis.org/resource/pbis-technical-guide-on-classroom-dat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pbis.org/resource/pbis-cultural-responsiveness-field-guide-resources-for-trainers-and-coaches" TargetMode="External"/><Relationship Id="rId4" Type="http://schemas.openxmlformats.org/officeDocument/2006/relationships/hyperlink" Target="https://www.pbis.org/resource/multi-tiered-system-of-supports-mtss-in-the-classroom" TargetMode="External"/><Relationship Id="rId9" Type="http://schemas.openxmlformats.org/officeDocument/2006/relationships/hyperlink" Target="https://www.pbis.org/resource/supporting-and-responding-to-behavior-evidence-based-classroom-strategies-for-teachers" TargetMode="External"/><Relationship Id="rId5" Type="http://schemas.openxmlformats.org/officeDocument/2006/relationships/hyperlink" Target="https://docs.google.com/document/d/18FviUJMt7piyNV4z3sdZexSpCOLaRJ5GEOEQ_h6QYl0/edit?usp=sharing" TargetMode="External"/><Relationship Id="rId6" Type="http://schemas.openxmlformats.org/officeDocument/2006/relationships/hyperlink" Target="https://docs.google.com/document/d/1lk8sl1ryFNyDEBK5RxHcTcuuOQ1g4oxIH2inwhnkix0/edit?usp=sharing" TargetMode="External"/><Relationship Id="rId7" Type="http://schemas.openxmlformats.org/officeDocument/2006/relationships/hyperlink" Target="https://www.pbis.org/resource/pbis-technical-guide-on-classroom-data" TargetMode="External"/><Relationship Id="rId8" Type="http://schemas.openxmlformats.org/officeDocument/2006/relationships/hyperlink" Target="https://www.pbis.org/resource/multi-tiered-system-of-supports-mtss-in-the-classro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1.png"/><Relationship Id="rId4" Type="http://schemas.openxmlformats.org/officeDocument/2006/relationships/hyperlink" Target="https://docs.google.com/document/d/1qJdNblB5uMywVn1GeCxufJe0jKYEC2ZmPAHKgb56DUo/edit#heading=h.887rgnssiw54" TargetMode="External"/><Relationship Id="rId5"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hyperlink" Target="https://drive.google.com/file/d/1HSzB4vCuH-r9f4lYvZXwZQKulwAsctS0/view?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hyperlink" Target="https://assets-global.website-files.com/5d3725188825e071f1670246/61dc7e332fd7990f774d1ab0_Multi-Tiered%20System%20of%20Supports%20(MTSS)%20in%20the%20Classroom.pdf" TargetMode="External"/><Relationship Id="rId5" Type="http://schemas.openxmlformats.org/officeDocument/2006/relationships/hyperlink" Target="https://assets-global.website-files.com/5d3725188825e071f1670246/626c27c785879e08c1a7c8ea_Supporting%20and%20Responding%20to%20Students%E2%80%99%20Social%2C%20Emotional%2C%20and%20Behavioral%20Needs.pdf" TargetMode="External"/><Relationship Id="rId6"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36.png"/><Relationship Id="rId9" Type="http://schemas.openxmlformats.org/officeDocument/2006/relationships/hyperlink" Target="https://www.midwestpbis2.org/training-content/tier-1-and-classroom/classroom-practices" TargetMode="External"/><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23.png"/><Relationship Id="rId8"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7"/>
          <p:cNvSpPr/>
          <p:nvPr/>
        </p:nvSpPr>
        <p:spPr>
          <a:xfrm>
            <a:off x="685202" y="3581470"/>
            <a:ext cx="7773600" cy="8079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Clr>
                <a:schemeClr val="dk2"/>
              </a:buClr>
              <a:buFont typeface="Arial"/>
              <a:buNone/>
            </a:pPr>
            <a:r>
              <a:rPr b="1" lang="en" sz="3600">
                <a:solidFill>
                  <a:schemeClr val="accent2"/>
                </a:solidFill>
                <a:latin typeface="Calibri"/>
                <a:ea typeface="Calibri"/>
                <a:cs typeface="Calibri"/>
                <a:sym typeface="Calibri"/>
              </a:rPr>
              <a:t>Classroom Procedures &amp; Practices </a:t>
            </a:r>
            <a:endParaRPr b="1" sz="3600">
              <a:solidFill>
                <a:schemeClr val="accent2"/>
              </a:solidFill>
              <a:latin typeface="Calibri"/>
              <a:ea typeface="Calibri"/>
              <a:cs typeface="Calibri"/>
              <a:sym typeface="Calibri"/>
            </a:endParaRPr>
          </a:p>
          <a:p>
            <a:pPr indent="0" lvl="0" marL="0" rtl="0" algn="ctr">
              <a:spcBef>
                <a:spcPts val="0"/>
              </a:spcBef>
              <a:spcAft>
                <a:spcPts val="0"/>
              </a:spcAft>
              <a:buClr>
                <a:schemeClr val="dk2"/>
              </a:buClr>
              <a:buFont typeface="Arial"/>
              <a:buNone/>
            </a:pPr>
            <a:r>
              <a:rPr b="1" lang="en" sz="3600">
                <a:solidFill>
                  <a:schemeClr val="accent2"/>
                </a:solidFill>
                <a:latin typeface="Calibri"/>
                <a:ea typeface="Calibri"/>
                <a:cs typeface="Calibri"/>
                <a:sym typeface="Calibri"/>
              </a:rPr>
              <a:t>(TFI 1.8)</a:t>
            </a:r>
            <a:endParaRPr b="1" sz="2400">
              <a:solidFill>
                <a:schemeClr val="accent2"/>
              </a:solidFill>
              <a:latin typeface="Calibri"/>
              <a:ea typeface="Calibri"/>
              <a:cs typeface="Calibri"/>
              <a:sym typeface="Calibri"/>
            </a:endParaRPr>
          </a:p>
          <a:p>
            <a:pPr indent="0" lvl="0" marL="0" marR="0" rtl="0" algn="ctr">
              <a:spcBef>
                <a:spcPts val="0"/>
              </a:spcBef>
              <a:spcAft>
                <a:spcPts val="0"/>
              </a:spcAft>
              <a:buNone/>
            </a:pPr>
            <a:r>
              <a:rPr b="1" lang="en" sz="1400">
                <a:solidFill>
                  <a:schemeClr val="accent2"/>
                </a:solidFill>
                <a:latin typeface="Calibri"/>
                <a:ea typeface="Calibri"/>
                <a:cs typeface="Calibri"/>
                <a:sym typeface="Calibri"/>
              </a:rPr>
              <a:t>Updated April 2022</a:t>
            </a:r>
            <a:endParaRPr b="1" sz="1400">
              <a:solidFill>
                <a:schemeClr val="accent2"/>
              </a:solidFill>
              <a:latin typeface="Calibri"/>
              <a:ea typeface="Calibri"/>
              <a:cs typeface="Calibri"/>
              <a:sym typeface="Calibri"/>
            </a:endParaRPr>
          </a:p>
        </p:txBody>
      </p:sp>
      <p:sp>
        <p:nvSpPr>
          <p:cNvPr id="367" name="Google Shape;367;p67"/>
          <p:cNvSpPr txBox="1"/>
          <p:nvPr>
            <p:ph type="ctrTitle"/>
          </p:nvPr>
        </p:nvSpPr>
        <p:spPr>
          <a:xfrm>
            <a:off x="685808" y="2282182"/>
            <a:ext cx="7772400" cy="11025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Clr>
                <a:srgbClr val="0E1529"/>
              </a:buClr>
              <a:buSzPct val="100000"/>
              <a:buFont typeface="Arial"/>
              <a:buNone/>
            </a:pPr>
            <a:r>
              <a:t/>
            </a:r>
            <a:endParaRPr b="1" sz="3300">
              <a:solidFill>
                <a:srgbClr val="0E1529"/>
              </a:solidFill>
              <a:latin typeface="Arial"/>
              <a:ea typeface="Arial"/>
              <a:cs typeface="Arial"/>
              <a:sym typeface="Arial"/>
            </a:endParaRPr>
          </a:p>
          <a:p>
            <a:pPr indent="0" lvl="0" marL="0" rtl="0" algn="ctr">
              <a:spcBef>
                <a:spcPts val="0"/>
              </a:spcBef>
              <a:spcAft>
                <a:spcPts val="0"/>
              </a:spcAft>
              <a:buClr>
                <a:srgbClr val="0E1529"/>
              </a:buClr>
              <a:buSzPct val="100000"/>
              <a:buFont typeface="Arial"/>
              <a:buNone/>
            </a:pPr>
            <a:r>
              <a:rPr b="1" lang="en" sz="3300">
                <a:solidFill>
                  <a:srgbClr val="0E1529"/>
                </a:solidFill>
              </a:rPr>
              <a:t>Tier 1</a:t>
            </a:r>
            <a:endParaRPr b="1" sz="3300">
              <a:solidFill>
                <a:srgbClr val="0E1529"/>
              </a:solidFill>
            </a:endParaRPr>
          </a:p>
          <a:p>
            <a:pPr indent="0" lvl="0" marL="0" rtl="0" algn="ctr">
              <a:spcBef>
                <a:spcPts val="0"/>
              </a:spcBef>
              <a:spcAft>
                <a:spcPts val="0"/>
              </a:spcAft>
              <a:buClr>
                <a:srgbClr val="0E1529"/>
              </a:buClr>
              <a:buSzPct val="100000"/>
              <a:buFont typeface="Arial"/>
              <a:buNone/>
            </a:pPr>
            <a:r>
              <a:rPr b="1" lang="en" sz="3300">
                <a:solidFill>
                  <a:srgbClr val="0E1529"/>
                </a:solidFill>
              </a:rPr>
              <a:t>Training Day 6</a:t>
            </a:r>
            <a:endParaRPr/>
          </a:p>
        </p:txBody>
      </p:sp>
      <p:sp>
        <p:nvSpPr>
          <p:cNvPr id="368" name="Google Shape;368;p67"/>
          <p:cNvSpPr txBox="1"/>
          <p:nvPr/>
        </p:nvSpPr>
        <p:spPr>
          <a:xfrm>
            <a:off x="11981" y="527306"/>
            <a:ext cx="9144000" cy="1831800"/>
          </a:xfrm>
          <a:prstGeom prst="rect">
            <a:avLst/>
          </a:prstGeom>
          <a:solidFill>
            <a:schemeClr val="dk1"/>
          </a:solidFill>
          <a:ln>
            <a:noFill/>
          </a:ln>
        </p:spPr>
        <p:txBody>
          <a:bodyPr anchorCtr="0" anchor="t" bIns="68575" lIns="68575" spcFirstLastPara="1" rIns="68575" wrap="square" tIns="68575">
            <a:spAutoFit/>
          </a:bodyPr>
          <a:lstStyle/>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p:txBody>
      </p:sp>
      <p:pic>
        <p:nvPicPr>
          <p:cNvPr id="369" name="Google Shape;369;p67"/>
          <p:cNvPicPr preferRelativeResize="0"/>
          <p:nvPr/>
        </p:nvPicPr>
        <p:blipFill>
          <a:blip r:embed="rId3">
            <a:alphaModFix/>
          </a:blip>
          <a:stretch>
            <a:fillRect/>
          </a:stretch>
        </p:blipFill>
        <p:spPr>
          <a:xfrm>
            <a:off x="3408551" y="850125"/>
            <a:ext cx="2183006" cy="988538"/>
          </a:xfrm>
          <a:prstGeom prst="rect">
            <a:avLst/>
          </a:prstGeom>
          <a:noFill/>
          <a:ln>
            <a:noFill/>
          </a:ln>
        </p:spPr>
      </p:pic>
      <p:sp>
        <p:nvSpPr>
          <p:cNvPr id="370" name="Google Shape;370;p67"/>
          <p:cNvSpPr/>
          <p:nvPr/>
        </p:nvSpPr>
        <p:spPr>
          <a:xfrm>
            <a:off x="113" y="371513"/>
            <a:ext cx="9144000" cy="1557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71" name="Google Shape;371;p67"/>
          <p:cNvSpPr/>
          <p:nvPr/>
        </p:nvSpPr>
        <p:spPr>
          <a:xfrm>
            <a:off x="-11962" y="2282175"/>
            <a:ext cx="9144000" cy="1557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6"/>
          <p:cNvSpPr txBox="1"/>
          <p:nvPr>
            <p:ph type="title"/>
          </p:nvPr>
        </p:nvSpPr>
        <p:spPr>
          <a:xfrm>
            <a:off x="2374650" y="114300"/>
            <a:ext cx="6141000" cy="6858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2"/>
              </a:buClr>
              <a:buSzPts val="1100"/>
              <a:buFont typeface="Arial"/>
              <a:buNone/>
            </a:pPr>
            <a:r>
              <a:rPr b="1" lang="en" sz="2400"/>
              <a:t>4 Critical Components of Social Emotional Behavioral Support In The Classroom</a:t>
            </a:r>
            <a:endParaRPr b="1" i="0" sz="3000" u="none" cap="none" strike="noStrike"/>
          </a:p>
        </p:txBody>
      </p:sp>
      <p:sp>
        <p:nvSpPr>
          <p:cNvPr id="454" name="Google Shape;454;p76"/>
          <p:cNvSpPr txBox="1"/>
          <p:nvPr>
            <p:ph idx="1" type="body"/>
          </p:nvPr>
        </p:nvSpPr>
        <p:spPr>
          <a:xfrm>
            <a:off x="628650" y="1862600"/>
            <a:ext cx="1746000" cy="3150900"/>
          </a:xfrm>
          <a:prstGeom prst="rect">
            <a:avLst/>
          </a:prstGeom>
          <a:ln cap="flat" cmpd="sng" w="9525">
            <a:solidFill>
              <a:schemeClr val="accent2"/>
            </a:solidFill>
            <a:prstDash val="solid"/>
            <a:round/>
            <a:headEnd len="sm" w="sm" type="none"/>
            <a:tailEnd len="sm" w="sm" type="none"/>
          </a:ln>
        </p:spPr>
        <p:txBody>
          <a:bodyPr anchorCtr="0" anchor="t" bIns="34275" lIns="68575" spcFirstLastPara="1" rIns="68575" wrap="square" tIns="34275">
            <a:normAutofit/>
          </a:bodyPr>
          <a:lstStyle/>
          <a:p>
            <a:pPr indent="0" lvl="0" marL="0" rtl="0" algn="ctr">
              <a:spcBef>
                <a:spcPts val="360"/>
              </a:spcBef>
              <a:spcAft>
                <a:spcPts val="0"/>
              </a:spcAft>
              <a:buNone/>
            </a:pPr>
            <a:r>
              <a:rPr b="1" lang="en" sz="3200">
                <a:solidFill>
                  <a:srgbClr val="38761D"/>
                </a:solidFill>
              </a:rPr>
              <a:t>Prevent</a:t>
            </a:r>
            <a:endParaRPr b="1" sz="3200">
              <a:solidFill>
                <a:srgbClr val="38761D"/>
              </a:solidFill>
            </a:endParaRPr>
          </a:p>
          <a:p>
            <a:pPr indent="0" lvl="0" marL="0" rtl="0" algn="l">
              <a:spcBef>
                <a:spcPts val="360"/>
              </a:spcBef>
              <a:spcAft>
                <a:spcPts val="0"/>
              </a:spcAft>
              <a:buNone/>
            </a:pPr>
            <a:r>
              <a:rPr lang="en" sz="2000">
                <a:solidFill>
                  <a:srgbClr val="1D2A53"/>
                </a:solidFill>
              </a:rPr>
              <a:t>SEB challenges by setting students up for success</a:t>
            </a:r>
            <a:endParaRPr sz="2000">
              <a:solidFill>
                <a:srgbClr val="1D2A53"/>
              </a:solidFill>
            </a:endParaRPr>
          </a:p>
          <a:p>
            <a:pPr indent="0" lvl="0" marL="0" rtl="0" algn="ctr">
              <a:spcBef>
                <a:spcPts val="0"/>
              </a:spcBef>
              <a:spcAft>
                <a:spcPts val="0"/>
              </a:spcAft>
              <a:buClr>
                <a:schemeClr val="dk2"/>
              </a:buClr>
              <a:buSzPts val="1100"/>
              <a:buFont typeface="Arial"/>
              <a:buNone/>
            </a:pPr>
            <a:r>
              <a:t/>
            </a:r>
            <a:endParaRPr b="1" sz="2400">
              <a:solidFill>
                <a:srgbClr val="1D2A53"/>
              </a:solidFill>
            </a:endParaRPr>
          </a:p>
        </p:txBody>
      </p:sp>
      <p:sp>
        <p:nvSpPr>
          <p:cNvPr id="455" name="Google Shape;455;p76"/>
          <p:cNvSpPr txBox="1"/>
          <p:nvPr>
            <p:ph idx="1" type="body"/>
          </p:nvPr>
        </p:nvSpPr>
        <p:spPr>
          <a:xfrm>
            <a:off x="2680000" y="1862600"/>
            <a:ext cx="1746000" cy="3150900"/>
          </a:xfrm>
          <a:prstGeom prst="rect">
            <a:avLst/>
          </a:prstGeom>
          <a:ln cap="flat" cmpd="sng" w="9525">
            <a:solidFill>
              <a:schemeClr val="accent2"/>
            </a:solidFill>
            <a:prstDash val="solid"/>
            <a:round/>
            <a:headEnd len="sm" w="sm" type="none"/>
            <a:tailEnd len="sm" w="sm" type="none"/>
          </a:ln>
        </p:spPr>
        <p:txBody>
          <a:bodyPr anchorCtr="0" anchor="t" bIns="34275" lIns="68575" spcFirstLastPara="1" rIns="68575" wrap="square" tIns="34275">
            <a:normAutofit/>
          </a:bodyPr>
          <a:lstStyle/>
          <a:p>
            <a:pPr indent="0" lvl="0" marL="0" rtl="0" algn="ctr">
              <a:spcBef>
                <a:spcPts val="360"/>
              </a:spcBef>
              <a:spcAft>
                <a:spcPts val="0"/>
              </a:spcAft>
              <a:buClr>
                <a:schemeClr val="dk2"/>
              </a:buClr>
              <a:buSzPts val="1100"/>
              <a:buFont typeface="Arial"/>
              <a:buNone/>
            </a:pPr>
            <a:r>
              <a:rPr b="1" lang="en" sz="3200">
                <a:solidFill>
                  <a:srgbClr val="38761D"/>
                </a:solidFill>
              </a:rPr>
              <a:t>Teach</a:t>
            </a:r>
            <a:endParaRPr b="1" sz="3200">
              <a:solidFill>
                <a:srgbClr val="38761D"/>
              </a:solidFill>
            </a:endParaRPr>
          </a:p>
          <a:p>
            <a:pPr indent="0" lvl="0" marL="0" rtl="0" algn="l">
              <a:spcBef>
                <a:spcPts val="360"/>
              </a:spcBef>
              <a:spcAft>
                <a:spcPts val="0"/>
              </a:spcAft>
              <a:buClr>
                <a:schemeClr val="dk2"/>
              </a:buClr>
              <a:buSzPts val="1100"/>
              <a:buFont typeface="Arial"/>
              <a:buNone/>
            </a:pPr>
            <a:r>
              <a:rPr lang="en" sz="2000">
                <a:solidFill>
                  <a:srgbClr val="1D2A53"/>
                </a:solidFill>
              </a:rPr>
              <a:t>critical SEB skills</a:t>
            </a:r>
            <a:endParaRPr sz="2000">
              <a:solidFill>
                <a:srgbClr val="1D2A53"/>
              </a:solidFill>
            </a:endParaRPr>
          </a:p>
          <a:p>
            <a:pPr indent="0" lvl="0" marL="0" rtl="0" algn="ctr">
              <a:spcBef>
                <a:spcPts val="0"/>
              </a:spcBef>
              <a:spcAft>
                <a:spcPts val="0"/>
              </a:spcAft>
              <a:buNone/>
            </a:pPr>
            <a:r>
              <a:t/>
            </a:r>
            <a:endParaRPr b="1" sz="2400">
              <a:solidFill>
                <a:srgbClr val="1D2A53"/>
              </a:solidFill>
            </a:endParaRPr>
          </a:p>
        </p:txBody>
      </p:sp>
      <p:sp>
        <p:nvSpPr>
          <p:cNvPr id="456" name="Google Shape;456;p76"/>
          <p:cNvSpPr txBox="1"/>
          <p:nvPr>
            <p:ph idx="1" type="body"/>
          </p:nvPr>
        </p:nvSpPr>
        <p:spPr>
          <a:xfrm>
            <a:off x="4772550" y="1862600"/>
            <a:ext cx="1746000" cy="3150900"/>
          </a:xfrm>
          <a:prstGeom prst="rect">
            <a:avLst/>
          </a:prstGeom>
          <a:ln cap="flat" cmpd="sng" w="9525">
            <a:solidFill>
              <a:schemeClr val="accent2"/>
            </a:solidFill>
            <a:prstDash val="solid"/>
            <a:round/>
            <a:headEnd len="sm" w="sm" type="none"/>
            <a:tailEnd len="sm" w="sm" type="none"/>
          </a:ln>
        </p:spPr>
        <p:txBody>
          <a:bodyPr anchorCtr="0" anchor="t" bIns="34275" lIns="68575" spcFirstLastPara="1" rIns="68575" wrap="square" tIns="34275">
            <a:normAutofit/>
          </a:bodyPr>
          <a:lstStyle/>
          <a:p>
            <a:pPr indent="0" lvl="0" marL="0" rtl="0" algn="ctr">
              <a:spcBef>
                <a:spcPts val="360"/>
              </a:spcBef>
              <a:spcAft>
                <a:spcPts val="0"/>
              </a:spcAft>
              <a:buNone/>
            </a:pPr>
            <a:r>
              <a:rPr b="1" lang="en" sz="3200">
                <a:solidFill>
                  <a:srgbClr val="38761D"/>
                </a:solidFill>
              </a:rPr>
              <a:t>Respond</a:t>
            </a:r>
            <a:endParaRPr b="1" sz="3200">
              <a:solidFill>
                <a:srgbClr val="38761D"/>
              </a:solidFill>
            </a:endParaRPr>
          </a:p>
          <a:p>
            <a:pPr indent="0" lvl="0" marL="0" rtl="0" algn="l">
              <a:spcBef>
                <a:spcPts val="360"/>
              </a:spcBef>
              <a:spcAft>
                <a:spcPts val="0"/>
              </a:spcAft>
              <a:buNone/>
            </a:pPr>
            <a:r>
              <a:rPr lang="en" sz="2000">
                <a:solidFill>
                  <a:srgbClr val="1D2A53"/>
                </a:solidFill>
              </a:rPr>
              <a:t>in ways that encourage SEB skills and decrease repeated SEB challenges</a:t>
            </a:r>
            <a:endParaRPr sz="2000">
              <a:solidFill>
                <a:srgbClr val="1D2A53"/>
              </a:solidFill>
            </a:endParaRPr>
          </a:p>
          <a:p>
            <a:pPr indent="0" lvl="0" marL="0" rtl="0" algn="l">
              <a:spcBef>
                <a:spcPts val="360"/>
              </a:spcBef>
              <a:spcAft>
                <a:spcPts val="0"/>
              </a:spcAft>
              <a:buNone/>
            </a:pPr>
            <a:r>
              <a:t/>
            </a:r>
            <a:endParaRPr sz="2000">
              <a:solidFill>
                <a:srgbClr val="1D2A53"/>
              </a:solidFill>
            </a:endParaRPr>
          </a:p>
          <a:p>
            <a:pPr indent="0" lvl="0" marL="0" rtl="0" algn="ctr">
              <a:spcBef>
                <a:spcPts val="0"/>
              </a:spcBef>
              <a:spcAft>
                <a:spcPts val="0"/>
              </a:spcAft>
              <a:buNone/>
            </a:pPr>
            <a:r>
              <a:t/>
            </a:r>
            <a:endParaRPr b="1" sz="2400">
              <a:solidFill>
                <a:srgbClr val="1D2A53"/>
              </a:solidFill>
            </a:endParaRPr>
          </a:p>
        </p:txBody>
      </p:sp>
      <p:sp>
        <p:nvSpPr>
          <p:cNvPr id="457" name="Google Shape;457;p76"/>
          <p:cNvSpPr txBox="1"/>
          <p:nvPr>
            <p:ph idx="1" type="body"/>
          </p:nvPr>
        </p:nvSpPr>
        <p:spPr>
          <a:xfrm>
            <a:off x="6865100" y="1862600"/>
            <a:ext cx="1746000" cy="3150900"/>
          </a:xfrm>
          <a:prstGeom prst="rect">
            <a:avLst/>
          </a:prstGeom>
          <a:ln cap="flat" cmpd="sng" w="9525">
            <a:solidFill>
              <a:schemeClr val="accent2"/>
            </a:solidFill>
            <a:prstDash val="solid"/>
            <a:round/>
            <a:headEnd len="sm" w="sm" type="none"/>
            <a:tailEnd len="sm" w="sm" type="none"/>
          </a:ln>
        </p:spPr>
        <p:txBody>
          <a:bodyPr anchorCtr="0" anchor="t" bIns="34275" lIns="68575" spcFirstLastPara="1" rIns="68575" wrap="square" tIns="34275">
            <a:normAutofit lnSpcReduction="10000"/>
          </a:bodyPr>
          <a:lstStyle/>
          <a:p>
            <a:pPr indent="0" lvl="0" marL="0" rtl="0" algn="ctr">
              <a:spcBef>
                <a:spcPts val="360"/>
              </a:spcBef>
              <a:spcAft>
                <a:spcPts val="0"/>
              </a:spcAft>
              <a:buNone/>
            </a:pPr>
            <a:r>
              <a:rPr b="1" lang="en" sz="3200">
                <a:solidFill>
                  <a:srgbClr val="38761D"/>
                </a:solidFill>
              </a:rPr>
              <a:t>Decide</a:t>
            </a:r>
            <a:endParaRPr b="1" sz="3200">
              <a:solidFill>
                <a:srgbClr val="38761D"/>
              </a:solidFill>
            </a:endParaRPr>
          </a:p>
          <a:p>
            <a:pPr indent="0" lvl="0" marL="0" rtl="0" algn="l">
              <a:spcBef>
                <a:spcPts val="360"/>
              </a:spcBef>
              <a:spcAft>
                <a:spcPts val="0"/>
              </a:spcAft>
              <a:buNone/>
            </a:pPr>
            <a:r>
              <a:rPr lang="en" sz="1800">
                <a:solidFill>
                  <a:srgbClr val="231F20"/>
                </a:solidFill>
              </a:rPr>
              <a:t>whether to maintain or adjust (e.g., intensify, adapt, or fade) support based on data. </a:t>
            </a:r>
            <a:endParaRPr sz="3200">
              <a:solidFill>
                <a:srgbClr val="1D2A53"/>
              </a:solidFill>
            </a:endParaRPr>
          </a:p>
          <a:p>
            <a:pPr indent="0" lvl="0" marL="0" rtl="0" algn="l">
              <a:spcBef>
                <a:spcPts val="360"/>
              </a:spcBef>
              <a:spcAft>
                <a:spcPts val="0"/>
              </a:spcAft>
              <a:buNone/>
            </a:pPr>
            <a:r>
              <a:t/>
            </a:r>
            <a:endParaRPr sz="2000">
              <a:solidFill>
                <a:srgbClr val="1D2A53"/>
              </a:solidFill>
            </a:endParaRPr>
          </a:p>
          <a:p>
            <a:pPr indent="0" lvl="0" marL="0" rtl="0" algn="ctr">
              <a:spcBef>
                <a:spcPts val="0"/>
              </a:spcBef>
              <a:spcAft>
                <a:spcPts val="0"/>
              </a:spcAft>
              <a:buNone/>
            </a:pPr>
            <a:r>
              <a:t/>
            </a:r>
            <a:endParaRPr b="1" sz="2400">
              <a:solidFill>
                <a:srgbClr val="1D2A53"/>
              </a:solidFill>
            </a:endParaRPr>
          </a:p>
        </p:txBody>
      </p:sp>
      <p:sp>
        <p:nvSpPr>
          <p:cNvPr id="458" name="Google Shape;458;p76"/>
          <p:cNvSpPr/>
          <p:nvPr/>
        </p:nvSpPr>
        <p:spPr>
          <a:xfrm>
            <a:off x="2974800" y="979850"/>
            <a:ext cx="11976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Teach</a:t>
            </a:r>
            <a:endParaRPr b="1" sz="1000">
              <a:solidFill>
                <a:srgbClr val="FFFFFF"/>
              </a:solidFill>
              <a:latin typeface="Twentieth Century"/>
              <a:ea typeface="Twentieth Century"/>
              <a:cs typeface="Twentieth Century"/>
              <a:sym typeface="Twentieth Century"/>
            </a:endParaRPr>
          </a:p>
        </p:txBody>
      </p:sp>
      <p:sp>
        <p:nvSpPr>
          <p:cNvPr id="459" name="Google Shape;459;p76"/>
          <p:cNvSpPr/>
          <p:nvPr/>
        </p:nvSpPr>
        <p:spPr>
          <a:xfrm>
            <a:off x="5005650" y="979850"/>
            <a:ext cx="12798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Respond</a:t>
            </a:r>
            <a:endParaRPr b="1" sz="1000">
              <a:solidFill>
                <a:srgbClr val="FFFFFF"/>
              </a:solidFill>
              <a:latin typeface="Twentieth Century"/>
              <a:ea typeface="Twentieth Century"/>
              <a:cs typeface="Twentieth Century"/>
              <a:sym typeface="Twentieth Century"/>
            </a:endParaRPr>
          </a:p>
        </p:txBody>
      </p:sp>
      <p:sp>
        <p:nvSpPr>
          <p:cNvPr id="460" name="Google Shape;460;p76"/>
          <p:cNvSpPr/>
          <p:nvPr/>
        </p:nvSpPr>
        <p:spPr>
          <a:xfrm>
            <a:off x="943950" y="979850"/>
            <a:ext cx="11976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Prevent</a:t>
            </a:r>
            <a:endParaRPr b="1" sz="1000">
              <a:solidFill>
                <a:srgbClr val="FFFFFF"/>
              </a:solidFill>
              <a:latin typeface="Twentieth Century"/>
              <a:ea typeface="Twentieth Century"/>
              <a:cs typeface="Twentieth Century"/>
              <a:sym typeface="Twentieth Century"/>
            </a:endParaRPr>
          </a:p>
        </p:txBody>
      </p:sp>
      <p:sp>
        <p:nvSpPr>
          <p:cNvPr id="461" name="Google Shape;461;p76"/>
          <p:cNvSpPr/>
          <p:nvPr/>
        </p:nvSpPr>
        <p:spPr>
          <a:xfrm>
            <a:off x="7118700" y="979850"/>
            <a:ext cx="12798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Decide</a:t>
            </a:r>
            <a:endParaRPr b="1" sz="1000">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7"/>
          <p:cNvSpPr txBox="1"/>
          <p:nvPr>
            <p:ph type="title"/>
          </p:nvPr>
        </p:nvSpPr>
        <p:spPr>
          <a:xfrm>
            <a:off x="1772997" y="114300"/>
            <a:ext cx="6742500" cy="685800"/>
          </a:xfrm>
          <a:prstGeom prst="rect">
            <a:avLst/>
          </a:prstGeom>
        </p:spPr>
        <p:txBody>
          <a:bodyPr anchorCtr="0" anchor="ctr" bIns="34275" lIns="68575" spcFirstLastPara="1" rIns="68575" wrap="square" tIns="34275">
            <a:normAutofit fontScale="90000"/>
          </a:bodyPr>
          <a:lstStyle/>
          <a:p>
            <a:pPr indent="0" lvl="0" marL="0" rtl="0" algn="r">
              <a:spcBef>
                <a:spcPts val="0"/>
              </a:spcBef>
              <a:spcAft>
                <a:spcPts val="0"/>
              </a:spcAft>
              <a:buNone/>
            </a:pPr>
            <a:r>
              <a:rPr b="1" lang="en" sz="3000"/>
              <a:t>Tier 1 SW Behavioral Expectations Purpose</a:t>
            </a:r>
            <a:endParaRPr b="1" sz="3000"/>
          </a:p>
        </p:txBody>
      </p:sp>
      <p:pic>
        <p:nvPicPr>
          <p:cNvPr id="467" name="Google Shape;467;p77"/>
          <p:cNvPicPr preferRelativeResize="0"/>
          <p:nvPr/>
        </p:nvPicPr>
        <p:blipFill>
          <a:blip r:embed="rId3">
            <a:alphaModFix/>
          </a:blip>
          <a:stretch>
            <a:fillRect/>
          </a:stretch>
        </p:blipFill>
        <p:spPr>
          <a:xfrm>
            <a:off x="6909142" y="994800"/>
            <a:ext cx="1651774" cy="1651775"/>
          </a:xfrm>
          <a:prstGeom prst="rect">
            <a:avLst/>
          </a:prstGeom>
          <a:noFill/>
          <a:ln>
            <a:noFill/>
          </a:ln>
        </p:spPr>
      </p:pic>
      <p:pic>
        <p:nvPicPr>
          <p:cNvPr id="468" name="Google Shape;468;p77"/>
          <p:cNvPicPr preferRelativeResize="0"/>
          <p:nvPr/>
        </p:nvPicPr>
        <p:blipFill>
          <a:blip r:embed="rId4">
            <a:alphaModFix/>
          </a:blip>
          <a:stretch>
            <a:fillRect/>
          </a:stretch>
        </p:blipFill>
        <p:spPr>
          <a:xfrm>
            <a:off x="21450" y="1028700"/>
            <a:ext cx="6742502" cy="41185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8"/>
          <p:cNvSpPr txBox="1"/>
          <p:nvPr>
            <p:ph type="title"/>
          </p:nvPr>
        </p:nvSpPr>
        <p:spPr>
          <a:xfrm>
            <a:off x="2324175" y="114300"/>
            <a:ext cx="6819900" cy="6858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sz="2500">
                <a:solidFill>
                  <a:srgbClr val="FFFFFF"/>
                </a:solidFill>
              </a:rPr>
              <a:t>Big Ideas of Classroom Systems</a:t>
            </a:r>
            <a:endParaRPr b="1" i="0" sz="2500" u="none" cap="none" strike="noStrike">
              <a:solidFill>
                <a:srgbClr val="FFFFFF"/>
              </a:solidFill>
            </a:endParaRPr>
          </a:p>
        </p:txBody>
      </p:sp>
      <p:sp>
        <p:nvSpPr>
          <p:cNvPr id="476" name="Google Shape;476;p78"/>
          <p:cNvSpPr txBox="1"/>
          <p:nvPr/>
        </p:nvSpPr>
        <p:spPr>
          <a:xfrm>
            <a:off x="0" y="1102675"/>
            <a:ext cx="9144000" cy="3918900"/>
          </a:xfrm>
          <a:prstGeom prst="rect">
            <a:avLst/>
          </a:prstGeom>
          <a:noFill/>
          <a:ln>
            <a:noFill/>
          </a:ln>
        </p:spPr>
        <p:txBody>
          <a:bodyPr anchorCtr="0" anchor="t" bIns="45700" lIns="91425" spcFirstLastPara="1" rIns="91425" wrap="square" tIns="45700">
            <a:noAutofit/>
          </a:bodyPr>
          <a:lstStyle/>
          <a:p>
            <a:pPr indent="-311150" lvl="0" marL="457200" rtl="0" algn="l">
              <a:lnSpc>
                <a:spcPct val="80000"/>
              </a:lnSpc>
              <a:spcBef>
                <a:spcPts val="0"/>
              </a:spcBef>
              <a:spcAft>
                <a:spcPts val="0"/>
              </a:spcAft>
              <a:buClr>
                <a:srgbClr val="1D2A53"/>
              </a:buClr>
              <a:buSzPts val="1980"/>
              <a:buFont typeface="Calibri"/>
              <a:buChar char="▪"/>
            </a:pPr>
            <a:r>
              <a:rPr lang="en" sz="1979">
                <a:solidFill>
                  <a:srgbClr val="1D2A53"/>
                </a:solidFill>
                <a:latin typeface="Calibri"/>
                <a:ea typeface="Calibri"/>
                <a:cs typeface="Calibri"/>
                <a:sym typeface="Calibri"/>
              </a:rPr>
              <a:t>Positive classroom systems provide a felt sense of safety by maximizing predictability.</a:t>
            </a:r>
            <a:endParaRPr sz="2700">
              <a:solidFill>
                <a:srgbClr val="1D2A53"/>
              </a:solidFill>
              <a:latin typeface="Calibri"/>
              <a:ea typeface="Calibri"/>
              <a:cs typeface="Calibri"/>
              <a:sym typeface="Calibri"/>
            </a:endParaRPr>
          </a:p>
          <a:p>
            <a:pPr indent="-311150" lvl="0" marL="457200" rtl="0" algn="l">
              <a:lnSpc>
                <a:spcPct val="80000"/>
              </a:lnSpc>
              <a:spcBef>
                <a:spcPts val="2400"/>
              </a:spcBef>
              <a:spcAft>
                <a:spcPts val="0"/>
              </a:spcAft>
              <a:buClr>
                <a:srgbClr val="1D2A53"/>
              </a:buClr>
              <a:buSzPts val="1980"/>
              <a:buFont typeface="Calibri"/>
              <a:buChar char="▪"/>
            </a:pPr>
            <a:r>
              <a:rPr lang="en" sz="1979">
                <a:solidFill>
                  <a:srgbClr val="1D2A53"/>
                </a:solidFill>
                <a:latin typeface="Calibri"/>
                <a:ea typeface="Calibri"/>
                <a:cs typeface="Calibri"/>
                <a:sym typeface="Calibri"/>
              </a:rPr>
              <a:t>Positive classroom systems are designed to promote connection and a sense of belonging. </a:t>
            </a:r>
            <a:endParaRPr sz="2700">
              <a:solidFill>
                <a:srgbClr val="1D2A53"/>
              </a:solidFill>
              <a:latin typeface="Calibri"/>
              <a:ea typeface="Calibri"/>
              <a:cs typeface="Calibri"/>
              <a:sym typeface="Calibri"/>
            </a:endParaRPr>
          </a:p>
          <a:p>
            <a:pPr indent="-311150" lvl="0" marL="457200" rtl="0" algn="l">
              <a:lnSpc>
                <a:spcPct val="80000"/>
              </a:lnSpc>
              <a:spcBef>
                <a:spcPts val="2400"/>
              </a:spcBef>
              <a:spcAft>
                <a:spcPts val="0"/>
              </a:spcAft>
              <a:buClr>
                <a:srgbClr val="1D2A53"/>
              </a:buClr>
              <a:buSzPts val="1980"/>
              <a:buFont typeface="Calibri"/>
              <a:buChar char="▪"/>
            </a:pPr>
            <a:r>
              <a:rPr lang="en" sz="1979">
                <a:solidFill>
                  <a:srgbClr val="1D2A53"/>
                </a:solidFill>
                <a:latin typeface="Calibri"/>
                <a:ea typeface="Calibri"/>
                <a:cs typeface="Calibri"/>
                <a:sym typeface="Calibri"/>
              </a:rPr>
              <a:t>Positive classroom systems teach students how to demonstrate school wide expectations within the routines of the classroom.</a:t>
            </a:r>
            <a:endParaRPr sz="1979">
              <a:solidFill>
                <a:srgbClr val="1D2A53"/>
              </a:solidFill>
              <a:latin typeface="Calibri"/>
              <a:ea typeface="Calibri"/>
              <a:cs typeface="Calibri"/>
              <a:sym typeface="Calibri"/>
            </a:endParaRPr>
          </a:p>
          <a:p>
            <a:pPr indent="-311150" lvl="0" marL="457200" rtl="0" algn="l">
              <a:lnSpc>
                <a:spcPct val="80000"/>
              </a:lnSpc>
              <a:spcBef>
                <a:spcPts val="2400"/>
              </a:spcBef>
              <a:spcAft>
                <a:spcPts val="0"/>
              </a:spcAft>
              <a:buClr>
                <a:srgbClr val="1D2A53"/>
              </a:buClr>
              <a:buSzPts val="1980"/>
              <a:buFont typeface="Calibri"/>
              <a:buChar char="▪"/>
            </a:pPr>
            <a:r>
              <a:rPr lang="en" sz="1979">
                <a:solidFill>
                  <a:srgbClr val="1D2A53"/>
                </a:solidFill>
                <a:latin typeface="Calibri"/>
                <a:ea typeface="Calibri"/>
                <a:cs typeface="Calibri"/>
                <a:sym typeface="Calibri"/>
              </a:rPr>
              <a:t>Positive classroom systems build a bridge between home/community and school.</a:t>
            </a:r>
            <a:endParaRPr sz="1979">
              <a:solidFill>
                <a:srgbClr val="1D2A53"/>
              </a:solidFill>
              <a:latin typeface="Calibri"/>
              <a:ea typeface="Calibri"/>
              <a:cs typeface="Calibri"/>
              <a:sym typeface="Calibri"/>
            </a:endParaRPr>
          </a:p>
          <a:p>
            <a:pPr indent="-311150" lvl="0" marL="457200" rtl="0" algn="l">
              <a:lnSpc>
                <a:spcPct val="80000"/>
              </a:lnSpc>
              <a:spcBef>
                <a:spcPts val="2400"/>
              </a:spcBef>
              <a:spcAft>
                <a:spcPts val="0"/>
              </a:spcAft>
              <a:buClr>
                <a:srgbClr val="1D2A53"/>
              </a:buClr>
              <a:buSzPts val="1980"/>
              <a:buFont typeface="Calibri"/>
              <a:buChar char="▪"/>
            </a:pPr>
            <a:r>
              <a:rPr lang="en" sz="1979">
                <a:solidFill>
                  <a:srgbClr val="1D2A53"/>
                </a:solidFill>
                <a:latin typeface="Calibri"/>
                <a:ea typeface="Calibri"/>
                <a:cs typeface="Calibri"/>
                <a:sym typeface="Calibri"/>
              </a:rPr>
              <a:t>Positive classroom systems provide recognition and celebrate success.</a:t>
            </a:r>
            <a:endParaRPr sz="2700">
              <a:solidFill>
                <a:srgbClr val="1D2A53"/>
              </a:solidFill>
              <a:latin typeface="Calibri"/>
              <a:ea typeface="Calibri"/>
              <a:cs typeface="Calibri"/>
              <a:sym typeface="Calibri"/>
            </a:endParaRPr>
          </a:p>
          <a:p>
            <a:pPr indent="-311150" lvl="0" marL="457200" rtl="0" algn="l">
              <a:lnSpc>
                <a:spcPct val="80000"/>
              </a:lnSpc>
              <a:spcBef>
                <a:spcPts val="2400"/>
              </a:spcBef>
              <a:spcAft>
                <a:spcPts val="0"/>
              </a:spcAft>
              <a:buClr>
                <a:srgbClr val="1D2A53"/>
              </a:buClr>
              <a:buSzPts val="1980"/>
              <a:buFont typeface="Calibri"/>
              <a:buChar char="▪"/>
            </a:pPr>
            <a:r>
              <a:rPr lang="en" sz="1979">
                <a:solidFill>
                  <a:srgbClr val="1D2A53"/>
                </a:solidFill>
                <a:latin typeface="Calibri"/>
                <a:ea typeface="Calibri"/>
                <a:cs typeface="Calibri"/>
                <a:sym typeface="Calibri"/>
              </a:rPr>
              <a:t>Positive classroom systems support behavioral growth that focuses on teaching replacement behaviors, skill building and providing practice opportunities.</a:t>
            </a:r>
            <a:endParaRPr sz="2700">
              <a:solidFill>
                <a:srgbClr val="1D2A5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79"/>
          <p:cNvSpPr txBox="1"/>
          <p:nvPr>
            <p:ph type="title"/>
          </p:nvPr>
        </p:nvSpPr>
        <p:spPr>
          <a:xfrm>
            <a:off x="2307201" y="263100"/>
            <a:ext cx="6315600" cy="4653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sz="3000">
                <a:solidFill>
                  <a:srgbClr val="FFFFFF"/>
                </a:solidFill>
              </a:rPr>
              <a:t>Classroom Practices</a:t>
            </a:r>
            <a:endParaRPr b="1" i="0" sz="3000" u="none" cap="none" strike="noStrike">
              <a:solidFill>
                <a:srgbClr val="FFFFFF"/>
              </a:solidFill>
            </a:endParaRPr>
          </a:p>
        </p:txBody>
      </p:sp>
      <p:pic>
        <p:nvPicPr>
          <p:cNvPr descr="C:\Users\Cathy\AppData\Local\Microsoft\Windows\Temporary Internet Files\Content.IE5\2SHFKYC0\MP900409483[1].jpg" id="484" name="Google Shape;484;p79"/>
          <p:cNvPicPr preferRelativeResize="0"/>
          <p:nvPr/>
        </p:nvPicPr>
        <p:blipFill rotWithShape="1">
          <a:blip r:embed="rId3">
            <a:alphaModFix/>
          </a:blip>
          <a:srcRect b="0" l="0" r="0" t="0"/>
          <a:stretch/>
        </p:blipFill>
        <p:spPr>
          <a:xfrm>
            <a:off x="0" y="1043975"/>
            <a:ext cx="5865625" cy="4547899"/>
          </a:xfrm>
          <a:prstGeom prst="rect">
            <a:avLst/>
          </a:prstGeom>
          <a:noFill/>
          <a:ln>
            <a:noFill/>
          </a:ln>
        </p:spPr>
      </p:pic>
      <p:sp>
        <p:nvSpPr>
          <p:cNvPr id="485" name="Google Shape;485;p79"/>
          <p:cNvSpPr txBox="1"/>
          <p:nvPr/>
        </p:nvSpPr>
        <p:spPr>
          <a:xfrm>
            <a:off x="5599825" y="1091600"/>
            <a:ext cx="3544200" cy="4204500"/>
          </a:xfrm>
          <a:prstGeom prst="rect">
            <a:avLst/>
          </a:prstGeom>
          <a:solidFill>
            <a:srgbClr val="FFFFFF">
              <a:alpha val="69800"/>
            </a:srgbClr>
          </a:solidFill>
          <a:ln>
            <a:noFill/>
          </a:ln>
        </p:spPr>
        <p:txBody>
          <a:bodyPr anchorCtr="0" anchor="t" bIns="45700" lIns="91425" spcFirstLastPara="1" rIns="91425" wrap="square" tIns="45700">
            <a:normAutofit fontScale="55000" lnSpcReduction="20000"/>
          </a:bodyPr>
          <a:lstStyle/>
          <a:p>
            <a:pPr indent="0" lvl="0" marL="0" rtl="0" algn="ctr">
              <a:lnSpc>
                <a:spcPct val="50000"/>
              </a:lnSpc>
              <a:spcBef>
                <a:spcPts val="0"/>
              </a:spcBef>
              <a:spcAft>
                <a:spcPts val="0"/>
              </a:spcAft>
              <a:buNone/>
            </a:pPr>
            <a:r>
              <a:rPr b="1" lang="en" sz="3090">
                <a:solidFill>
                  <a:srgbClr val="B85B22"/>
                </a:solidFill>
                <a:latin typeface="Twentieth Century"/>
                <a:ea typeface="Twentieth Century"/>
                <a:cs typeface="Twentieth Century"/>
                <a:sym typeface="Twentieth Century"/>
              </a:rPr>
              <a:t>6 Classroom Practices</a:t>
            </a:r>
            <a:endParaRPr b="1" sz="3090">
              <a:solidFill>
                <a:srgbClr val="B85B22"/>
              </a:solidFill>
              <a:latin typeface="Twentieth Century"/>
              <a:ea typeface="Twentieth Century"/>
              <a:cs typeface="Twentieth Century"/>
              <a:sym typeface="Twentieth Century"/>
            </a:endParaRPr>
          </a:p>
          <a:p>
            <a:pPr indent="0" lvl="0" marL="0" rtl="0" algn="ctr">
              <a:lnSpc>
                <a:spcPct val="50000"/>
              </a:lnSpc>
              <a:spcBef>
                <a:spcPts val="0"/>
              </a:spcBef>
              <a:spcAft>
                <a:spcPts val="0"/>
              </a:spcAft>
              <a:buNone/>
            </a:pPr>
            <a:r>
              <a:t/>
            </a:r>
            <a:endParaRPr b="1" sz="2000">
              <a:solidFill>
                <a:srgbClr val="B85B22"/>
              </a:solidFill>
              <a:latin typeface="Twentieth Century"/>
              <a:ea typeface="Twentieth Century"/>
              <a:cs typeface="Twentieth Century"/>
              <a:sym typeface="Twentieth Century"/>
            </a:endParaRPr>
          </a:p>
          <a:p>
            <a:pPr indent="0" lvl="0" marL="0" rtl="0" algn="ctr">
              <a:lnSpc>
                <a:spcPct val="50000"/>
              </a:lnSpc>
              <a:spcBef>
                <a:spcPts val="0"/>
              </a:spcBef>
              <a:spcAft>
                <a:spcPts val="0"/>
              </a:spcAft>
              <a:buNone/>
            </a:pPr>
            <a:r>
              <a:t/>
            </a:r>
            <a:endParaRPr b="1" sz="2000">
              <a:solidFill>
                <a:srgbClr val="B85B22"/>
              </a:solidFill>
              <a:latin typeface="Twentieth Century"/>
              <a:ea typeface="Twentieth Century"/>
              <a:cs typeface="Twentieth Century"/>
              <a:sym typeface="Twentieth Century"/>
            </a:endParaRPr>
          </a:p>
          <a:p>
            <a:pPr indent="0" lvl="0" marL="0" rtl="0" algn="ctr">
              <a:lnSpc>
                <a:spcPct val="50000"/>
              </a:lnSpc>
              <a:spcBef>
                <a:spcPts val="0"/>
              </a:spcBef>
              <a:spcAft>
                <a:spcPts val="0"/>
              </a:spcAft>
              <a:buNone/>
            </a:pPr>
            <a:r>
              <a:t/>
            </a:r>
            <a:endParaRPr b="1" sz="2000">
              <a:solidFill>
                <a:srgbClr val="B85B22"/>
              </a:solidFill>
              <a:latin typeface="Twentieth Century"/>
              <a:ea typeface="Twentieth Century"/>
              <a:cs typeface="Twentieth Century"/>
              <a:sym typeface="Twentieth Century"/>
            </a:endParaRPr>
          </a:p>
          <a:p>
            <a:pPr indent="-268387" lvl="0" marL="287337" rtl="0" algn="l">
              <a:lnSpc>
                <a:spcPct val="50000"/>
              </a:lnSpc>
              <a:spcBef>
                <a:spcPts val="0"/>
              </a:spcBef>
              <a:spcAft>
                <a:spcPts val="0"/>
              </a:spcAft>
              <a:buClr>
                <a:srgbClr val="B7B7B7"/>
              </a:buClr>
              <a:buSzPct val="100000"/>
              <a:buFont typeface="Twentieth Century"/>
              <a:buAutoNum type="arabicPeriod"/>
            </a:pPr>
            <a:r>
              <a:rPr lang="en" sz="2366">
                <a:solidFill>
                  <a:srgbClr val="000000"/>
                </a:solidFill>
                <a:latin typeface="Twentieth Century"/>
                <a:ea typeface="Twentieth Century"/>
                <a:cs typeface="Twentieth Century"/>
                <a:sym typeface="Twentieth Century"/>
              </a:rPr>
              <a:t>Physical environment</a:t>
            </a:r>
            <a:endParaRPr sz="2366">
              <a:solidFill>
                <a:srgbClr val="000000"/>
              </a:solidFill>
              <a:latin typeface="Twentieth Century"/>
              <a:ea typeface="Twentieth Century"/>
              <a:cs typeface="Twentieth Century"/>
              <a:sym typeface="Twentieth Century"/>
            </a:endParaRPr>
          </a:p>
          <a:p>
            <a:pPr indent="-268387" lvl="0" marL="287337" rtl="0" algn="l">
              <a:lnSpc>
                <a:spcPct val="115000"/>
              </a:lnSpc>
              <a:spcBef>
                <a:spcPts val="900"/>
              </a:spcBef>
              <a:spcAft>
                <a:spcPts val="0"/>
              </a:spcAft>
              <a:buClr>
                <a:srgbClr val="B7B7B7"/>
              </a:buClr>
              <a:buSzPct val="100000"/>
              <a:buFont typeface="Twentieth Century"/>
              <a:buAutoNum type="arabicPeriod"/>
            </a:pPr>
            <a:r>
              <a:rPr lang="en" sz="2366">
                <a:solidFill>
                  <a:srgbClr val="000000"/>
                </a:solidFill>
                <a:latin typeface="Twentieth Century"/>
                <a:ea typeface="Twentieth Century"/>
                <a:cs typeface="Twentieth Century"/>
                <a:sym typeface="Twentieth Century"/>
              </a:rPr>
              <a:t>Classroom Teaching Matrix (Expectations, Rules, Routines)</a:t>
            </a:r>
            <a:endParaRPr sz="2366">
              <a:solidFill>
                <a:srgbClr val="000000"/>
              </a:solidFill>
              <a:latin typeface="Twentieth Century"/>
              <a:ea typeface="Twentieth Century"/>
              <a:cs typeface="Twentieth Century"/>
              <a:sym typeface="Twentieth Century"/>
            </a:endParaRPr>
          </a:p>
          <a:p>
            <a:pPr indent="-268387" lvl="0" marL="287337" rtl="0" algn="l">
              <a:lnSpc>
                <a:spcPct val="115000"/>
              </a:lnSpc>
              <a:spcBef>
                <a:spcPts val="900"/>
              </a:spcBef>
              <a:spcAft>
                <a:spcPts val="0"/>
              </a:spcAft>
              <a:buClr>
                <a:srgbClr val="B7B7B7"/>
              </a:buClr>
              <a:buSzPct val="100000"/>
              <a:buFont typeface="Twentieth Century"/>
              <a:buAutoNum type="arabicPeriod"/>
            </a:pPr>
            <a:r>
              <a:rPr lang="en" sz="2366">
                <a:solidFill>
                  <a:srgbClr val="1D2A53"/>
                </a:solidFill>
                <a:latin typeface="Twentieth Century"/>
                <a:ea typeface="Twentieth Century"/>
                <a:cs typeface="Twentieth Century"/>
                <a:sym typeface="Twentieth Century"/>
              </a:rPr>
              <a:t>Active Supervision</a:t>
            </a:r>
            <a:endParaRPr sz="2366">
              <a:solidFill>
                <a:srgbClr val="000000"/>
              </a:solidFill>
              <a:latin typeface="Twentieth Century"/>
              <a:ea typeface="Twentieth Century"/>
              <a:cs typeface="Twentieth Century"/>
              <a:sym typeface="Twentieth Century"/>
            </a:endParaRPr>
          </a:p>
          <a:p>
            <a:pPr indent="-268387" lvl="0" marL="287337" rtl="0" algn="l">
              <a:lnSpc>
                <a:spcPct val="115000"/>
              </a:lnSpc>
              <a:spcBef>
                <a:spcPts val="900"/>
              </a:spcBef>
              <a:spcAft>
                <a:spcPts val="0"/>
              </a:spcAft>
              <a:buClr>
                <a:srgbClr val="B7B7B7"/>
              </a:buClr>
              <a:buSzPct val="100000"/>
              <a:buFont typeface="Twentieth Century"/>
              <a:buAutoNum type="arabicPeriod"/>
            </a:pPr>
            <a:r>
              <a:rPr lang="en" sz="2366">
                <a:solidFill>
                  <a:srgbClr val="000000"/>
                </a:solidFill>
                <a:latin typeface="Twentieth Century"/>
                <a:ea typeface="Twentieth Century"/>
                <a:cs typeface="Twentieth Century"/>
                <a:sym typeface="Twentieth Century"/>
              </a:rPr>
              <a:t>Encouraging Appropriate Behavior</a:t>
            </a:r>
            <a:endParaRPr sz="2366">
              <a:solidFill>
                <a:srgbClr val="000000"/>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Direct instruction of expectations, rules, routines</a:t>
            </a:r>
            <a:endParaRPr sz="2366">
              <a:solidFill>
                <a:srgbClr val="000000"/>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Preventative Prompts</a:t>
            </a:r>
            <a:endParaRPr sz="2366">
              <a:solidFill>
                <a:srgbClr val="000000"/>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Specific Praise for Behavior</a:t>
            </a:r>
            <a:endParaRPr sz="2366">
              <a:solidFill>
                <a:srgbClr val="000000"/>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Individual Reinforcers</a:t>
            </a:r>
            <a:endParaRPr sz="2366">
              <a:solidFill>
                <a:srgbClr val="000000"/>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Class-Wide Group Contingency</a:t>
            </a:r>
            <a:endParaRPr sz="2366">
              <a:solidFill>
                <a:srgbClr val="000000"/>
              </a:solidFill>
              <a:latin typeface="Twentieth Century"/>
              <a:ea typeface="Twentieth Century"/>
              <a:cs typeface="Twentieth Century"/>
              <a:sym typeface="Twentieth Century"/>
            </a:endParaRPr>
          </a:p>
          <a:p>
            <a:pPr indent="-268387" lvl="0" marL="287337" rtl="0" algn="l">
              <a:lnSpc>
                <a:spcPct val="115000"/>
              </a:lnSpc>
              <a:spcBef>
                <a:spcPts val="900"/>
              </a:spcBef>
              <a:spcAft>
                <a:spcPts val="0"/>
              </a:spcAft>
              <a:buClr>
                <a:srgbClr val="B7B7B7"/>
              </a:buClr>
              <a:buSzPct val="100000"/>
              <a:buFont typeface="Twentieth Century"/>
              <a:buAutoNum type="arabicPeriod"/>
            </a:pPr>
            <a:r>
              <a:rPr lang="en" sz="2366">
                <a:solidFill>
                  <a:srgbClr val="000000"/>
                </a:solidFill>
                <a:latin typeface="Twentieth Century"/>
                <a:ea typeface="Twentieth Century"/>
                <a:cs typeface="Twentieth Century"/>
                <a:sym typeface="Twentieth Century"/>
              </a:rPr>
              <a:t>Continuum of Response Strategies for Inappropriate Behaviors</a:t>
            </a:r>
            <a:endParaRPr sz="2366">
              <a:solidFill>
                <a:srgbClr val="DD8047"/>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Praise other students/groups</a:t>
            </a:r>
            <a:endParaRPr sz="2366">
              <a:solidFill>
                <a:srgbClr val="000000"/>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Specific Error Correction</a:t>
            </a:r>
            <a:endParaRPr sz="2366">
              <a:solidFill>
                <a:srgbClr val="000000"/>
              </a:solidFill>
              <a:latin typeface="Twentieth Century"/>
              <a:ea typeface="Twentieth Century"/>
              <a:cs typeface="Twentieth Century"/>
              <a:sym typeface="Twentieth Century"/>
            </a:endParaRPr>
          </a:p>
          <a:p>
            <a:pPr indent="-168374" lvl="1" marL="463550" rtl="0" algn="l">
              <a:lnSpc>
                <a:spcPct val="115000"/>
              </a:lnSpc>
              <a:spcBef>
                <a:spcPts val="0"/>
              </a:spcBef>
              <a:spcAft>
                <a:spcPts val="0"/>
              </a:spcAft>
              <a:buClr>
                <a:srgbClr val="B7B7B7"/>
              </a:buClr>
              <a:buSzPct val="100000"/>
              <a:buFont typeface="Twentieth Century"/>
              <a:buChar char="•"/>
            </a:pPr>
            <a:r>
              <a:rPr lang="en" sz="2366">
                <a:solidFill>
                  <a:srgbClr val="B85B22"/>
                </a:solidFill>
                <a:latin typeface="Twentieth Century"/>
                <a:ea typeface="Twentieth Century"/>
                <a:cs typeface="Twentieth Century"/>
                <a:sym typeface="Twentieth Century"/>
              </a:rPr>
              <a:t>Etc.</a:t>
            </a:r>
            <a:endParaRPr sz="2366">
              <a:solidFill>
                <a:srgbClr val="000000"/>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rPr lang="en" sz="2366">
                <a:solidFill>
                  <a:srgbClr val="B7B7B7"/>
                </a:solidFill>
                <a:latin typeface="Twentieth Century"/>
                <a:ea typeface="Twentieth Century"/>
                <a:cs typeface="Twentieth Century"/>
                <a:sym typeface="Twentieth Century"/>
              </a:rPr>
              <a:t>6.</a:t>
            </a:r>
            <a:r>
              <a:rPr lang="en" sz="2366">
                <a:solidFill>
                  <a:srgbClr val="000000"/>
                </a:solidFill>
                <a:latin typeface="Twentieth Century"/>
                <a:ea typeface="Twentieth Century"/>
                <a:cs typeface="Twentieth Century"/>
                <a:sym typeface="Twentieth Century"/>
              </a:rPr>
              <a:t>  Engagement &amp; Opportunities to </a:t>
            </a:r>
            <a:endParaRPr sz="2366">
              <a:solidFill>
                <a:srgbClr val="000000"/>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rPr lang="en" sz="2366">
                <a:solidFill>
                  <a:srgbClr val="000000"/>
                </a:solidFill>
                <a:latin typeface="Twentieth Century"/>
                <a:ea typeface="Twentieth Century"/>
                <a:cs typeface="Twentieth Century"/>
                <a:sym typeface="Twentieth Century"/>
              </a:rPr>
              <a:t>     </a:t>
            </a:r>
            <a:r>
              <a:rPr lang="en" sz="2366">
                <a:solidFill>
                  <a:srgbClr val="000000"/>
                </a:solidFill>
                <a:latin typeface="Twentieth Century"/>
                <a:ea typeface="Twentieth Century"/>
                <a:cs typeface="Twentieth Century"/>
                <a:sym typeface="Twentieth Century"/>
              </a:rPr>
              <a:t>r</a:t>
            </a:r>
            <a:r>
              <a:rPr lang="en" sz="2366">
                <a:solidFill>
                  <a:srgbClr val="000000"/>
                </a:solidFill>
                <a:latin typeface="Twentieth Century"/>
                <a:ea typeface="Twentieth Century"/>
                <a:cs typeface="Twentieth Century"/>
                <a:sym typeface="Twentieth Century"/>
              </a:rPr>
              <a:t>espond</a:t>
            </a:r>
            <a:endParaRPr sz="2366">
              <a:latin typeface="Twentieth Century"/>
              <a:ea typeface="Twentieth Century"/>
              <a:cs typeface="Twentieth Century"/>
              <a:sym typeface="Twentieth Century"/>
            </a:endParaRPr>
          </a:p>
        </p:txBody>
      </p:sp>
      <p:sp>
        <p:nvSpPr>
          <p:cNvPr id="486" name="Google Shape;486;p79"/>
          <p:cNvSpPr txBox="1"/>
          <p:nvPr/>
        </p:nvSpPr>
        <p:spPr>
          <a:xfrm>
            <a:off x="0" y="4568925"/>
            <a:ext cx="5723700" cy="43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750">
                <a:solidFill>
                  <a:srgbClr val="000000"/>
                </a:solidFill>
                <a:latin typeface="Twentieth Century"/>
                <a:ea typeface="Twentieth Century"/>
                <a:cs typeface="Twentieth Century"/>
                <a:sym typeface="Twentieth Century"/>
              </a:rPr>
              <a:t>Rev 3-16-19. Midwest PBIS Network. Developed through the ongoing research and shared knowledge of many partners, including the National TA Center on PBIS, Midwest PBIS Network, Mid-Atlantic PBIS Network, Missouri PBIS, Lincoln Public Schools, Brandi Simonsen (UConn) &amp; Diane Myers (Texas Women’s University).</a:t>
            </a:r>
            <a:endParaRPr sz="1100"/>
          </a:p>
        </p:txBody>
      </p:sp>
      <p:pic>
        <p:nvPicPr>
          <p:cNvPr descr="Logo_Icon_FINAL.png" id="487" name="Google Shape;487;p79"/>
          <p:cNvPicPr preferRelativeResize="0"/>
          <p:nvPr/>
        </p:nvPicPr>
        <p:blipFill rotWithShape="1">
          <a:blip r:embed="rId4">
            <a:alphaModFix/>
          </a:blip>
          <a:srcRect b="0" l="0" r="0" t="0"/>
          <a:stretch/>
        </p:blipFill>
        <p:spPr>
          <a:xfrm>
            <a:off x="204648" y="4181750"/>
            <a:ext cx="387169" cy="387169"/>
          </a:xfrm>
          <a:prstGeom prst="rect">
            <a:avLst/>
          </a:prstGeom>
          <a:noFill/>
          <a:ln>
            <a:noFill/>
          </a:ln>
        </p:spPr>
      </p:pic>
      <p:sp>
        <p:nvSpPr>
          <p:cNvPr id="488" name="Google Shape;488;p79"/>
          <p:cNvSpPr/>
          <p:nvPr/>
        </p:nvSpPr>
        <p:spPr>
          <a:xfrm>
            <a:off x="4974725" y="2145800"/>
            <a:ext cx="4251300" cy="3335400"/>
          </a:xfrm>
          <a:prstGeom prst="ellipse">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80"/>
          <p:cNvSpPr txBox="1"/>
          <p:nvPr>
            <p:ph type="title"/>
          </p:nvPr>
        </p:nvSpPr>
        <p:spPr>
          <a:xfrm>
            <a:off x="2341126" y="280075"/>
            <a:ext cx="6604200" cy="4653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sz="2500">
                <a:solidFill>
                  <a:srgbClr val="FFFFFF"/>
                </a:solidFill>
              </a:rPr>
              <a:t>PD Considerations for Implementing All Classroom Practices</a:t>
            </a:r>
            <a:endParaRPr b="1" i="0" sz="2500" u="none" cap="none" strike="noStrike">
              <a:solidFill>
                <a:srgbClr val="FFFFFF"/>
              </a:solidFill>
            </a:endParaRPr>
          </a:p>
        </p:txBody>
      </p:sp>
      <p:sp>
        <p:nvSpPr>
          <p:cNvPr id="496" name="Google Shape;496;p80"/>
          <p:cNvSpPr txBox="1"/>
          <p:nvPr/>
        </p:nvSpPr>
        <p:spPr>
          <a:xfrm>
            <a:off x="314250" y="1196625"/>
            <a:ext cx="8515500" cy="35184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None/>
            </a:pPr>
            <a:r>
              <a:t/>
            </a:r>
            <a:endParaRPr b="1" sz="1600">
              <a:latin typeface="Calibri"/>
              <a:ea typeface="Calibri"/>
              <a:cs typeface="Calibri"/>
              <a:sym typeface="Calibri"/>
            </a:endParaRPr>
          </a:p>
          <a:p>
            <a:pPr indent="-374650" lvl="1" marL="914400" rtl="0" algn="l">
              <a:spcBef>
                <a:spcPts val="640"/>
              </a:spcBef>
              <a:spcAft>
                <a:spcPts val="0"/>
              </a:spcAft>
              <a:buClr>
                <a:srgbClr val="000000"/>
              </a:buClr>
              <a:buSzPts val="2300"/>
              <a:buFont typeface="Calibri"/>
              <a:buChar char="▪"/>
            </a:pPr>
            <a:r>
              <a:rPr lang="en" sz="2300">
                <a:latin typeface="Calibri"/>
                <a:ea typeface="Calibri"/>
                <a:cs typeface="Calibri"/>
                <a:sym typeface="Calibri"/>
              </a:rPr>
              <a:t>How will staff be introduced to each practice?</a:t>
            </a:r>
            <a:endParaRPr sz="2300">
              <a:latin typeface="Calibri"/>
              <a:ea typeface="Calibri"/>
              <a:cs typeface="Calibri"/>
              <a:sym typeface="Calibri"/>
            </a:endParaRPr>
          </a:p>
          <a:p>
            <a:pPr indent="-374650" lvl="1" marL="914400" rtl="0" algn="l">
              <a:spcBef>
                <a:spcPts val="640"/>
              </a:spcBef>
              <a:spcAft>
                <a:spcPts val="0"/>
              </a:spcAft>
              <a:buClr>
                <a:srgbClr val="000000"/>
              </a:buClr>
              <a:buSzPts val="2300"/>
              <a:buFont typeface="Calibri"/>
              <a:buChar char="▪"/>
            </a:pPr>
            <a:r>
              <a:rPr lang="en" sz="2300">
                <a:latin typeface="Calibri"/>
                <a:ea typeface="Calibri"/>
                <a:cs typeface="Calibri"/>
                <a:sym typeface="Calibri"/>
              </a:rPr>
              <a:t>When do you have secured time for training staff?</a:t>
            </a:r>
            <a:endParaRPr sz="2300">
              <a:latin typeface="Calibri"/>
              <a:ea typeface="Calibri"/>
              <a:cs typeface="Calibri"/>
              <a:sym typeface="Calibri"/>
            </a:endParaRPr>
          </a:p>
          <a:p>
            <a:pPr indent="-374650" lvl="1" marL="914400" rtl="0" algn="l">
              <a:spcBef>
                <a:spcPts val="640"/>
              </a:spcBef>
              <a:spcAft>
                <a:spcPts val="0"/>
              </a:spcAft>
              <a:buClr>
                <a:srgbClr val="000000"/>
              </a:buClr>
              <a:buSzPts val="2300"/>
              <a:buFont typeface="Calibri"/>
              <a:buChar char="▪"/>
            </a:pPr>
            <a:r>
              <a:rPr lang="en" sz="2300">
                <a:latin typeface="Calibri"/>
                <a:ea typeface="Calibri"/>
                <a:cs typeface="Calibri"/>
                <a:sym typeface="Calibri"/>
              </a:rPr>
              <a:t>How much time will you give staff to implement each practice?</a:t>
            </a:r>
            <a:endParaRPr sz="2300">
              <a:latin typeface="Calibri"/>
              <a:ea typeface="Calibri"/>
              <a:cs typeface="Calibri"/>
              <a:sym typeface="Calibri"/>
            </a:endParaRPr>
          </a:p>
          <a:p>
            <a:pPr indent="-374650" lvl="1" marL="914400" rtl="0" algn="l">
              <a:spcBef>
                <a:spcPts val="640"/>
              </a:spcBef>
              <a:spcAft>
                <a:spcPts val="0"/>
              </a:spcAft>
              <a:buClr>
                <a:srgbClr val="000000"/>
              </a:buClr>
              <a:buSzPts val="2300"/>
              <a:buFont typeface="Calibri"/>
              <a:buChar char="▪"/>
            </a:pPr>
            <a:r>
              <a:rPr lang="en" sz="2300">
                <a:latin typeface="Calibri"/>
                <a:ea typeface="Calibri"/>
                <a:cs typeface="Calibri"/>
                <a:sym typeface="Calibri"/>
              </a:rPr>
              <a:t>What kind of coaching support is available for staff who need Tier 2 and/or Tier 3 support?</a:t>
            </a:r>
            <a:endParaRPr sz="2300">
              <a:latin typeface="Calibri"/>
              <a:ea typeface="Calibri"/>
              <a:cs typeface="Calibri"/>
              <a:sym typeface="Calibri"/>
            </a:endParaRPr>
          </a:p>
          <a:p>
            <a:pPr indent="0" lvl="0" marL="0" rtl="0" algn="l">
              <a:spcBef>
                <a:spcPts val="360"/>
              </a:spcBef>
              <a:spcAft>
                <a:spcPts val="0"/>
              </a:spcAft>
              <a:buNone/>
            </a:pPr>
            <a:r>
              <a:t/>
            </a:r>
            <a:endParaRPr sz="24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81"/>
          <p:cNvSpPr txBox="1"/>
          <p:nvPr>
            <p:ph type="title"/>
          </p:nvPr>
        </p:nvSpPr>
        <p:spPr>
          <a:xfrm>
            <a:off x="2273276" y="263100"/>
            <a:ext cx="6349500" cy="4653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sz="3000">
                <a:solidFill>
                  <a:srgbClr val="FFFFFF"/>
                </a:solidFill>
              </a:rPr>
              <a:t>Encourage Appropriate Behavior</a:t>
            </a:r>
            <a:endParaRPr b="1" i="0" sz="3000" u="none" cap="none" strike="noStrike">
              <a:solidFill>
                <a:srgbClr val="FFFFFF"/>
              </a:solidFill>
            </a:endParaRPr>
          </a:p>
        </p:txBody>
      </p:sp>
      <p:sp>
        <p:nvSpPr>
          <p:cNvPr id="504" name="Google Shape;504;p81"/>
          <p:cNvSpPr txBox="1"/>
          <p:nvPr/>
        </p:nvSpPr>
        <p:spPr>
          <a:xfrm>
            <a:off x="294850" y="1266675"/>
            <a:ext cx="4831800" cy="3994500"/>
          </a:xfrm>
          <a:prstGeom prst="rect">
            <a:avLst/>
          </a:prstGeom>
          <a:noFill/>
          <a:ln>
            <a:noFill/>
          </a:ln>
        </p:spPr>
        <p:txBody>
          <a:bodyPr anchorCtr="0" anchor="t" bIns="45700" lIns="91425" spcFirstLastPara="1" rIns="91425" wrap="square" tIns="45700">
            <a:normAutofit fontScale="70000" lnSpcReduction="10000"/>
          </a:bodyPr>
          <a:lstStyle/>
          <a:p>
            <a:pPr indent="0" lvl="0" marL="0" rtl="0" algn="l">
              <a:lnSpc>
                <a:spcPct val="100000"/>
              </a:lnSpc>
              <a:spcBef>
                <a:spcPts val="0"/>
              </a:spcBef>
              <a:spcAft>
                <a:spcPts val="0"/>
              </a:spcAft>
              <a:buNone/>
            </a:pPr>
            <a:r>
              <a:rPr b="1" i="1" lang="en" sz="2380">
                <a:solidFill>
                  <a:srgbClr val="000000"/>
                </a:solidFill>
                <a:latin typeface="Calibri"/>
                <a:ea typeface="Calibri"/>
                <a:cs typeface="Calibri"/>
                <a:sym typeface="Calibri"/>
              </a:rPr>
              <a:t>Provide behavior specific praise that labels specific SEB skill to acknowledge individuals and groups for engaging in SEB skills that are consistent with classroom norms.</a:t>
            </a:r>
            <a:endParaRPr b="1" i="1" sz="238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t/>
            </a:r>
            <a:endParaRPr sz="2380">
              <a:latin typeface="Calibri"/>
              <a:ea typeface="Calibri"/>
              <a:cs typeface="Calibri"/>
              <a:sym typeface="Calibri"/>
            </a:endParaRPr>
          </a:p>
          <a:p>
            <a:pPr indent="0" lvl="0" marL="0" rtl="0" algn="l">
              <a:lnSpc>
                <a:spcPct val="100000"/>
              </a:lnSpc>
              <a:spcBef>
                <a:spcPts val="0"/>
              </a:spcBef>
              <a:spcAft>
                <a:spcPts val="0"/>
              </a:spcAft>
              <a:buNone/>
            </a:pPr>
            <a:r>
              <a:t/>
            </a:r>
            <a:endParaRPr sz="2380">
              <a:latin typeface="Calibri"/>
              <a:ea typeface="Calibri"/>
              <a:cs typeface="Calibri"/>
              <a:sym typeface="Calibri"/>
            </a:endParaRPr>
          </a:p>
          <a:p>
            <a:pPr indent="-277265" lvl="1" marL="742950" rtl="0" algn="l">
              <a:lnSpc>
                <a:spcPct val="115000"/>
              </a:lnSpc>
              <a:spcBef>
                <a:spcPts val="0"/>
              </a:spcBef>
              <a:spcAft>
                <a:spcPts val="0"/>
              </a:spcAft>
              <a:buClr>
                <a:srgbClr val="000000"/>
              </a:buClr>
              <a:buSzPct val="100000"/>
              <a:buFont typeface="Calibri"/>
              <a:buChar char="•"/>
            </a:pPr>
            <a:r>
              <a:rPr lang="en" sz="2380">
                <a:solidFill>
                  <a:srgbClr val="000000"/>
                </a:solidFill>
                <a:latin typeface="Calibri"/>
                <a:ea typeface="Calibri"/>
                <a:cs typeface="Calibri"/>
                <a:sym typeface="Calibri"/>
              </a:rPr>
              <a:t>Building positive sense of self for student</a:t>
            </a:r>
            <a:endParaRPr sz="2380">
              <a:solidFill>
                <a:srgbClr val="000000"/>
              </a:solidFill>
              <a:latin typeface="Calibri"/>
              <a:ea typeface="Calibri"/>
              <a:cs typeface="Calibri"/>
              <a:sym typeface="Calibri"/>
            </a:endParaRPr>
          </a:p>
          <a:p>
            <a:pPr indent="-277265" lvl="1" marL="742950" rtl="0" algn="l">
              <a:lnSpc>
                <a:spcPct val="115000"/>
              </a:lnSpc>
              <a:spcBef>
                <a:spcPts val="0"/>
              </a:spcBef>
              <a:spcAft>
                <a:spcPts val="0"/>
              </a:spcAft>
              <a:buClr>
                <a:srgbClr val="000000"/>
              </a:buClr>
              <a:buSzPct val="100000"/>
              <a:buFont typeface="Calibri"/>
              <a:buChar char="•"/>
            </a:pPr>
            <a:r>
              <a:rPr lang="en" sz="2380">
                <a:solidFill>
                  <a:srgbClr val="000000"/>
                </a:solidFill>
                <a:latin typeface="Calibri"/>
                <a:ea typeface="Calibri"/>
                <a:cs typeface="Calibri"/>
                <a:sym typeface="Calibri"/>
              </a:rPr>
              <a:t>Reinforce new skills</a:t>
            </a:r>
            <a:endParaRPr sz="2380">
              <a:solidFill>
                <a:srgbClr val="000000"/>
              </a:solidFill>
              <a:latin typeface="Calibri"/>
              <a:ea typeface="Calibri"/>
              <a:cs typeface="Calibri"/>
              <a:sym typeface="Calibri"/>
            </a:endParaRPr>
          </a:p>
          <a:p>
            <a:pPr indent="-277265" lvl="1" marL="742950" rtl="0" algn="l">
              <a:lnSpc>
                <a:spcPct val="115000"/>
              </a:lnSpc>
              <a:spcBef>
                <a:spcPts val="0"/>
              </a:spcBef>
              <a:spcAft>
                <a:spcPts val="0"/>
              </a:spcAft>
              <a:buClr>
                <a:srgbClr val="000000"/>
              </a:buClr>
              <a:buSzPct val="100000"/>
              <a:buFont typeface="Calibri"/>
              <a:buChar char="•"/>
            </a:pPr>
            <a:r>
              <a:rPr lang="en" sz="2380">
                <a:solidFill>
                  <a:srgbClr val="000000"/>
                </a:solidFill>
                <a:latin typeface="Calibri"/>
                <a:ea typeface="Calibri"/>
                <a:cs typeface="Calibri"/>
                <a:sym typeface="Calibri"/>
              </a:rPr>
              <a:t>Allows for sense of control </a:t>
            </a:r>
            <a:endParaRPr sz="2380">
              <a:solidFill>
                <a:srgbClr val="000000"/>
              </a:solidFill>
              <a:latin typeface="Calibri"/>
              <a:ea typeface="Calibri"/>
              <a:cs typeface="Calibri"/>
              <a:sym typeface="Calibri"/>
            </a:endParaRPr>
          </a:p>
          <a:p>
            <a:pPr indent="-277265" lvl="1" marL="742950" rtl="0" algn="l">
              <a:lnSpc>
                <a:spcPct val="115000"/>
              </a:lnSpc>
              <a:spcBef>
                <a:spcPts val="0"/>
              </a:spcBef>
              <a:spcAft>
                <a:spcPts val="0"/>
              </a:spcAft>
              <a:buClr>
                <a:srgbClr val="000000"/>
              </a:buClr>
              <a:buSzPct val="100000"/>
              <a:buFont typeface="Calibri"/>
              <a:buChar char="•"/>
            </a:pPr>
            <a:r>
              <a:rPr lang="en" sz="2380">
                <a:solidFill>
                  <a:srgbClr val="000000"/>
                </a:solidFill>
                <a:latin typeface="Calibri"/>
                <a:ea typeface="Calibri"/>
                <a:cs typeface="Calibri"/>
                <a:sym typeface="Calibri"/>
              </a:rPr>
              <a:t>Promotes brain development</a:t>
            </a:r>
            <a:endParaRPr sz="2380">
              <a:solidFill>
                <a:srgbClr val="000000"/>
              </a:solidFill>
              <a:latin typeface="Calibri"/>
              <a:ea typeface="Calibri"/>
              <a:cs typeface="Calibri"/>
              <a:sym typeface="Calibri"/>
            </a:endParaRPr>
          </a:p>
          <a:p>
            <a:pPr indent="-277265" lvl="1" marL="742950" rtl="0" algn="l">
              <a:lnSpc>
                <a:spcPct val="115000"/>
              </a:lnSpc>
              <a:spcBef>
                <a:spcPts val="0"/>
              </a:spcBef>
              <a:spcAft>
                <a:spcPts val="0"/>
              </a:spcAft>
              <a:buClr>
                <a:srgbClr val="000000"/>
              </a:buClr>
              <a:buSzPct val="100000"/>
              <a:buFont typeface="Calibri"/>
              <a:buChar char="•"/>
            </a:pPr>
            <a:r>
              <a:rPr lang="en" sz="2380">
                <a:solidFill>
                  <a:srgbClr val="000000"/>
                </a:solidFill>
                <a:latin typeface="Calibri"/>
                <a:ea typeface="Calibri"/>
                <a:cs typeface="Calibri"/>
                <a:sym typeface="Calibri"/>
              </a:rPr>
              <a:t>Establish and maintain expectations and positive climate</a:t>
            </a:r>
            <a:endParaRPr sz="2380">
              <a:solidFill>
                <a:srgbClr val="000000"/>
              </a:solidFill>
              <a:latin typeface="Calibri"/>
              <a:ea typeface="Calibri"/>
              <a:cs typeface="Calibri"/>
              <a:sym typeface="Calibri"/>
            </a:endParaRPr>
          </a:p>
          <a:p>
            <a:pPr indent="-277265" lvl="1" marL="742950" rtl="0" algn="l">
              <a:lnSpc>
                <a:spcPct val="115000"/>
              </a:lnSpc>
              <a:spcBef>
                <a:spcPts val="0"/>
              </a:spcBef>
              <a:spcAft>
                <a:spcPts val="0"/>
              </a:spcAft>
              <a:buClr>
                <a:srgbClr val="000000"/>
              </a:buClr>
              <a:buSzPct val="100000"/>
              <a:buFont typeface="Calibri"/>
              <a:buChar char="•"/>
            </a:pPr>
            <a:r>
              <a:rPr lang="en" sz="2380">
                <a:solidFill>
                  <a:srgbClr val="000000"/>
                </a:solidFill>
                <a:latin typeface="Calibri"/>
                <a:ea typeface="Calibri"/>
                <a:cs typeface="Calibri"/>
                <a:sym typeface="Calibri"/>
              </a:rPr>
              <a:t>Strengthen sense of community in classroom</a:t>
            </a:r>
            <a:endParaRPr sz="2380">
              <a:solidFill>
                <a:srgbClr val="000000"/>
              </a:solidFill>
              <a:latin typeface="Calibri"/>
              <a:ea typeface="Calibri"/>
              <a:cs typeface="Calibri"/>
              <a:sym typeface="Calibri"/>
            </a:endParaRPr>
          </a:p>
          <a:p>
            <a:pPr indent="0" lvl="0" marL="742950" rtl="0" algn="l">
              <a:lnSpc>
                <a:spcPct val="115000"/>
              </a:lnSpc>
              <a:spcBef>
                <a:spcPts val="0"/>
              </a:spcBef>
              <a:spcAft>
                <a:spcPts val="0"/>
              </a:spcAft>
              <a:buNone/>
            </a:pPr>
            <a:r>
              <a:t/>
            </a:r>
            <a:endParaRPr sz="1800">
              <a:solidFill>
                <a:srgbClr val="000000"/>
              </a:solidFill>
              <a:latin typeface="Calibri"/>
              <a:ea typeface="Calibri"/>
              <a:cs typeface="Calibri"/>
              <a:sym typeface="Calibri"/>
            </a:endParaRPr>
          </a:p>
          <a:p>
            <a:pPr indent="0" lvl="0" marL="0" rtl="0" algn="l">
              <a:lnSpc>
                <a:spcPct val="115000"/>
              </a:lnSpc>
              <a:spcBef>
                <a:spcPts val="360"/>
              </a:spcBef>
              <a:spcAft>
                <a:spcPts val="1200"/>
              </a:spcAft>
              <a:buNone/>
            </a:pPr>
            <a:r>
              <a:t/>
            </a:r>
            <a:endParaRPr sz="1800">
              <a:solidFill>
                <a:srgbClr val="000000"/>
              </a:solidFill>
              <a:latin typeface="Calibri"/>
              <a:ea typeface="Calibri"/>
              <a:cs typeface="Calibri"/>
              <a:sym typeface="Calibri"/>
            </a:endParaRPr>
          </a:p>
        </p:txBody>
      </p:sp>
      <p:sp>
        <p:nvSpPr>
          <p:cNvPr id="505" name="Google Shape;505;p81"/>
          <p:cNvSpPr txBox="1"/>
          <p:nvPr/>
        </p:nvSpPr>
        <p:spPr>
          <a:xfrm>
            <a:off x="5949184" y="1266683"/>
            <a:ext cx="2835300" cy="692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 sz="1800">
                <a:solidFill>
                  <a:srgbClr val="000000"/>
                </a:solidFill>
                <a:latin typeface="Calibri"/>
                <a:ea typeface="Calibri"/>
                <a:cs typeface="Calibri"/>
                <a:sym typeface="Calibri"/>
              </a:rPr>
              <a:t>Recommended Ratios:</a:t>
            </a:r>
            <a:endParaRPr b="1" i="1" sz="18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i="1" sz="1800">
              <a:solidFill>
                <a:srgbClr val="000000"/>
              </a:solidFill>
              <a:latin typeface="Calibri"/>
              <a:ea typeface="Calibri"/>
              <a:cs typeface="Calibri"/>
              <a:sym typeface="Calibri"/>
            </a:endParaRPr>
          </a:p>
          <a:p>
            <a:pPr indent="0" lvl="0" marL="0" marR="0" rtl="0" algn="ctr">
              <a:spcBef>
                <a:spcPts val="0"/>
              </a:spcBef>
              <a:spcAft>
                <a:spcPts val="0"/>
              </a:spcAft>
              <a:buNone/>
            </a:pPr>
            <a:r>
              <a:rPr i="1" lang="en" sz="1800">
                <a:solidFill>
                  <a:srgbClr val="000000"/>
                </a:solidFill>
                <a:latin typeface="Calibri"/>
                <a:ea typeface="Calibri"/>
                <a:cs typeface="Calibri"/>
                <a:sym typeface="Calibri"/>
              </a:rPr>
              <a:t> 4:1 for neurotypical students</a:t>
            </a:r>
            <a:endParaRPr i="1" sz="18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i="1" sz="1800">
              <a:solidFill>
                <a:srgbClr val="000000"/>
              </a:solidFill>
              <a:latin typeface="Calibri"/>
              <a:ea typeface="Calibri"/>
              <a:cs typeface="Calibri"/>
              <a:sym typeface="Calibri"/>
            </a:endParaRPr>
          </a:p>
          <a:p>
            <a:pPr indent="0" lvl="0" marL="0" marR="0" rtl="0" algn="ctr">
              <a:spcBef>
                <a:spcPts val="0"/>
              </a:spcBef>
              <a:spcAft>
                <a:spcPts val="0"/>
              </a:spcAft>
              <a:buNone/>
            </a:pPr>
            <a:r>
              <a:rPr i="1" lang="en" sz="1800">
                <a:solidFill>
                  <a:srgbClr val="000000"/>
                </a:solidFill>
                <a:latin typeface="Calibri"/>
                <a:ea typeface="Calibri"/>
                <a:cs typeface="Calibri"/>
                <a:sym typeface="Calibri"/>
              </a:rPr>
              <a:t>6:1 or higher for students impacted by trauma</a:t>
            </a:r>
            <a:endParaRPr i="1" sz="18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i="1" sz="1800">
              <a:solidFill>
                <a:srgbClr val="000000"/>
              </a:solidFill>
              <a:latin typeface="Calibri"/>
              <a:ea typeface="Calibri"/>
              <a:cs typeface="Calibri"/>
              <a:sym typeface="Calibri"/>
            </a:endParaRPr>
          </a:p>
          <a:p>
            <a:pPr indent="0" lvl="0" marL="0" marR="0" rtl="0" algn="ctr">
              <a:spcBef>
                <a:spcPts val="0"/>
              </a:spcBef>
              <a:spcAft>
                <a:spcPts val="0"/>
              </a:spcAft>
              <a:buNone/>
            </a:pPr>
            <a:r>
              <a:rPr i="1" lang="en" sz="1800">
                <a:solidFill>
                  <a:srgbClr val="000000"/>
                </a:solidFill>
                <a:latin typeface="Calibri"/>
                <a:ea typeface="Calibri"/>
                <a:cs typeface="Calibri"/>
                <a:sym typeface="Calibri"/>
              </a:rPr>
              <a:t>9:1 or higher for students</a:t>
            </a:r>
            <a:endParaRPr i="1" sz="1800">
              <a:solidFill>
                <a:srgbClr val="000000"/>
              </a:solidFill>
              <a:latin typeface="Calibri"/>
              <a:ea typeface="Calibri"/>
              <a:cs typeface="Calibri"/>
              <a:sym typeface="Calibri"/>
            </a:endParaRPr>
          </a:p>
          <a:p>
            <a:pPr indent="0" lvl="0" marL="0" marR="0" rtl="0" algn="ctr">
              <a:spcBef>
                <a:spcPts val="0"/>
              </a:spcBef>
              <a:spcAft>
                <a:spcPts val="0"/>
              </a:spcAft>
              <a:buNone/>
            </a:pPr>
            <a:r>
              <a:rPr i="1" lang="en" sz="1800">
                <a:solidFill>
                  <a:srgbClr val="000000"/>
                </a:solidFill>
                <a:latin typeface="Calibri"/>
                <a:ea typeface="Calibri"/>
                <a:cs typeface="Calibri"/>
                <a:sym typeface="Calibri"/>
              </a:rPr>
              <a:t>with atypical neurodevelopment requiring additional support</a:t>
            </a:r>
            <a:endParaRPr i="1" sz="18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i="1" sz="1800">
              <a:solidFill>
                <a:srgbClr val="000000"/>
              </a:solidFill>
              <a:latin typeface="Calibri"/>
              <a:ea typeface="Calibri"/>
              <a:cs typeface="Calibri"/>
              <a:sym typeface="Calibri"/>
            </a:endParaRPr>
          </a:p>
          <a:p>
            <a:pPr indent="0" lvl="0" marL="0" marR="0" rtl="0" algn="ctr">
              <a:spcBef>
                <a:spcPts val="0"/>
              </a:spcBef>
              <a:spcAft>
                <a:spcPts val="0"/>
              </a:spcAft>
              <a:buNone/>
            </a:pPr>
            <a:r>
              <a:rPr i="1" lang="en" sz="1800">
                <a:solidFill>
                  <a:srgbClr val="000000"/>
                </a:solidFill>
                <a:latin typeface="Calibri"/>
                <a:ea typeface="Calibri"/>
                <a:cs typeface="Calibri"/>
                <a:sym typeface="Calibri"/>
              </a:rPr>
              <a:t> </a:t>
            </a:r>
            <a:endParaRPr i="1" sz="18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i="1" sz="1800">
              <a:solidFill>
                <a:srgbClr val="000000"/>
              </a:solidFill>
              <a:latin typeface="Calibri"/>
              <a:ea typeface="Calibri"/>
              <a:cs typeface="Calibri"/>
              <a:sym typeface="Calibri"/>
            </a:endParaRPr>
          </a:p>
          <a:p>
            <a:pPr indent="0" lvl="0" marL="0" marR="0" rtl="0" algn="ctr">
              <a:spcBef>
                <a:spcPts val="0"/>
              </a:spcBef>
              <a:spcAft>
                <a:spcPts val="0"/>
              </a:spcAft>
              <a:buNone/>
            </a:pPr>
            <a:r>
              <a:t/>
            </a:r>
            <a:endParaRPr i="1" sz="1800">
              <a:solidFill>
                <a:srgbClr val="DD8047"/>
              </a:solidFill>
              <a:latin typeface="Calibri"/>
              <a:ea typeface="Calibri"/>
              <a:cs typeface="Calibri"/>
              <a:sym typeface="Calibri"/>
            </a:endParaRPr>
          </a:p>
          <a:p>
            <a:pPr indent="0" lvl="0" marL="0" marR="0" rtl="0" algn="ctr">
              <a:spcBef>
                <a:spcPts val="0"/>
              </a:spcBef>
              <a:spcAft>
                <a:spcPts val="0"/>
              </a:spcAft>
              <a:buNone/>
            </a:pPr>
            <a:r>
              <a:t/>
            </a:r>
            <a:endParaRPr i="1" sz="1800">
              <a:solidFill>
                <a:srgbClr val="DD8047"/>
              </a:solidFill>
              <a:latin typeface="Calibri"/>
              <a:ea typeface="Calibri"/>
              <a:cs typeface="Calibri"/>
              <a:sym typeface="Calibri"/>
            </a:endParaRPr>
          </a:p>
          <a:p>
            <a:pPr indent="0" lvl="0" marL="0" marR="0" rtl="0" algn="ctr">
              <a:spcBef>
                <a:spcPts val="0"/>
              </a:spcBef>
              <a:spcAft>
                <a:spcPts val="0"/>
              </a:spcAft>
              <a:buNone/>
            </a:pPr>
            <a:r>
              <a:t/>
            </a:r>
            <a:endParaRPr i="1" sz="1800">
              <a:solidFill>
                <a:srgbClr val="DD8047"/>
              </a:solidFill>
              <a:latin typeface="Calibri"/>
              <a:ea typeface="Calibri"/>
              <a:cs typeface="Calibri"/>
              <a:sym typeface="Calibri"/>
            </a:endParaRPr>
          </a:p>
        </p:txBody>
      </p:sp>
      <p:sp>
        <p:nvSpPr>
          <p:cNvPr id="506" name="Google Shape;506;p81"/>
          <p:cNvSpPr/>
          <p:nvPr/>
        </p:nvSpPr>
        <p:spPr>
          <a:xfrm>
            <a:off x="7845050" y="0"/>
            <a:ext cx="12798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Respond</a:t>
            </a:r>
            <a:endParaRPr b="1" sz="1000">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82"/>
          <p:cNvSpPr txBox="1"/>
          <p:nvPr>
            <p:ph type="title"/>
          </p:nvPr>
        </p:nvSpPr>
        <p:spPr>
          <a:xfrm>
            <a:off x="2077975" y="106250"/>
            <a:ext cx="6581100" cy="6858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sz="2700"/>
              <a:t>Evidence-Based Practice</a:t>
            </a:r>
            <a:endParaRPr sz="2700"/>
          </a:p>
          <a:p>
            <a:pPr indent="0" lvl="0" marL="0" rtl="0" algn="l">
              <a:spcBef>
                <a:spcPts val="0"/>
              </a:spcBef>
              <a:spcAft>
                <a:spcPts val="0"/>
              </a:spcAft>
              <a:buNone/>
            </a:pPr>
            <a:r>
              <a:rPr lang="en" sz="3800"/>
              <a:t>Behavior Specific Praise</a:t>
            </a:r>
            <a:endParaRPr sz="3800"/>
          </a:p>
        </p:txBody>
      </p:sp>
      <p:sp>
        <p:nvSpPr>
          <p:cNvPr id="513" name="Google Shape;513;p82"/>
          <p:cNvSpPr txBox="1"/>
          <p:nvPr>
            <p:ph idx="1" type="body"/>
          </p:nvPr>
        </p:nvSpPr>
        <p:spPr>
          <a:xfrm>
            <a:off x="4666325" y="1116938"/>
            <a:ext cx="4477800" cy="3857100"/>
          </a:xfrm>
          <a:prstGeom prst="rect">
            <a:avLst/>
          </a:prstGeom>
        </p:spPr>
        <p:txBody>
          <a:bodyPr anchorCtr="0" anchor="t" bIns="34275" lIns="68575" spcFirstLastPara="1" rIns="68575" wrap="square" tIns="34275">
            <a:noAutofit/>
          </a:bodyPr>
          <a:lstStyle/>
          <a:p>
            <a:pPr indent="0" lvl="0" marL="0" rtl="0" algn="l">
              <a:lnSpc>
                <a:spcPct val="80000"/>
              </a:lnSpc>
              <a:spcBef>
                <a:spcPts val="0"/>
              </a:spcBef>
              <a:spcAft>
                <a:spcPts val="0"/>
              </a:spcAft>
              <a:buClr>
                <a:srgbClr val="000000"/>
              </a:buClr>
              <a:buSzPts val="852"/>
              <a:buFont typeface="Arial"/>
              <a:buNone/>
            </a:pPr>
            <a:r>
              <a:rPr b="1" lang="en" sz="1870">
                <a:solidFill>
                  <a:srgbClr val="000000"/>
                </a:solidFill>
              </a:rPr>
              <a:t>Steps for Behavior Specific Praise:</a:t>
            </a:r>
            <a:endParaRPr sz="785">
              <a:solidFill>
                <a:srgbClr val="000000"/>
              </a:solidFill>
            </a:endParaRPr>
          </a:p>
          <a:p>
            <a:pPr indent="0" lvl="0" marL="0" rtl="0" algn="l">
              <a:lnSpc>
                <a:spcPct val="80000"/>
              </a:lnSpc>
              <a:spcBef>
                <a:spcPts val="600"/>
              </a:spcBef>
              <a:spcAft>
                <a:spcPts val="0"/>
              </a:spcAft>
              <a:buClr>
                <a:srgbClr val="000000"/>
              </a:buClr>
              <a:buSzPts val="852"/>
              <a:buFont typeface="Arial"/>
              <a:buNone/>
            </a:pPr>
            <a:r>
              <a:rPr lang="en" sz="1870">
                <a:solidFill>
                  <a:srgbClr val="000000"/>
                </a:solidFill>
              </a:rPr>
              <a:t>1. Identify the student/group by name</a:t>
            </a:r>
            <a:endParaRPr sz="785">
              <a:solidFill>
                <a:srgbClr val="000000"/>
              </a:solidFill>
            </a:endParaRPr>
          </a:p>
          <a:p>
            <a:pPr indent="0" lvl="0" marL="0" rtl="0" algn="l">
              <a:lnSpc>
                <a:spcPct val="80000"/>
              </a:lnSpc>
              <a:spcBef>
                <a:spcPts val="600"/>
              </a:spcBef>
              <a:spcAft>
                <a:spcPts val="0"/>
              </a:spcAft>
              <a:buClr>
                <a:srgbClr val="000000"/>
              </a:buClr>
              <a:buSzPts val="852"/>
              <a:buFont typeface="Arial"/>
              <a:buNone/>
            </a:pPr>
            <a:r>
              <a:rPr lang="en" sz="1870">
                <a:solidFill>
                  <a:srgbClr val="000000"/>
                </a:solidFill>
              </a:rPr>
              <a:t>2. Include term of praise</a:t>
            </a:r>
            <a:endParaRPr sz="785">
              <a:solidFill>
                <a:srgbClr val="000000"/>
              </a:solidFill>
            </a:endParaRPr>
          </a:p>
          <a:p>
            <a:pPr indent="0" lvl="0" marL="0" rtl="0" algn="l">
              <a:lnSpc>
                <a:spcPct val="80000"/>
              </a:lnSpc>
              <a:spcBef>
                <a:spcPts val="600"/>
              </a:spcBef>
              <a:spcAft>
                <a:spcPts val="0"/>
              </a:spcAft>
              <a:buClr>
                <a:srgbClr val="000000"/>
              </a:buClr>
              <a:buSzPts val="852"/>
              <a:buFont typeface="Arial"/>
              <a:buNone/>
            </a:pPr>
            <a:r>
              <a:rPr lang="en" sz="1870">
                <a:solidFill>
                  <a:srgbClr val="000000"/>
                </a:solidFill>
              </a:rPr>
              <a:t>3. Describe skill being recognized</a:t>
            </a:r>
            <a:endParaRPr sz="785">
              <a:solidFill>
                <a:srgbClr val="000000"/>
              </a:solidFill>
            </a:endParaRPr>
          </a:p>
          <a:p>
            <a:pPr indent="0" lvl="0" marL="0" rtl="0" algn="l">
              <a:lnSpc>
                <a:spcPct val="80000"/>
              </a:lnSpc>
              <a:spcBef>
                <a:spcPts val="600"/>
              </a:spcBef>
              <a:spcAft>
                <a:spcPts val="0"/>
              </a:spcAft>
              <a:buClr>
                <a:srgbClr val="000000"/>
              </a:buClr>
              <a:buSzPts val="852"/>
              <a:buFont typeface="Arial"/>
              <a:buNone/>
            </a:pPr>
            <a:r>
              <a:rPr lang="en" sz="1870">
                <a:solidFill>
                  <a:srgbClr val="000000"/>
                </a:solidFill>
              </a:rPr>
              <a:t>4. Link to classroom-wide expectation on your matrix</a:t>
            </a:r>
            <a:endParaRPr sz="785">
              <a:solidFill>
                <a:srgbClr val="000000"/>
              </a:solidFill>
            </a:endParaRPr>
          </a:p>
          <a:p>
            <a:pPr indent="0" lvl="0" marL="0" rtl="0" algn="l">
              <a:lnSpc>
                <a:spcPct val="80000"/>
              </a:lnSpc>
              <a:spcBef>
                <a:spcPts val="600"/>
              </a:spcBef>
              <a:spcAft>
                <a:spcPts val="0"/>
              </a:spcAft>
              <a:buClr>
                <a:srgbClr val="000000"/>
              </a:buClr>
              <a:buSzPts val="852"/>
              <a:buFont typeface="Arial"/>
              <a:buNone/>
            </a:pPr>
            <a:br>
              <a:rPr lang="en" sz="1870">
                <a:solidFill>
                  <a:srgbClr val="000000"/>
                </a:solidFill>
              </a:rPr>
            </a:br>
            <a:r>
              <a:rPr b="1" lang="en" sz="1870">
                <a:solidFill>
                  <a:srgbClr val="000000"/>
                </a:solidFill>
              </a:rPr>
              <a:t>Example:</a:t>
            </a:r>
            <a:endParaRPr sz="1870">
              <a:solidFill>
                <a:srgbClr val="000000"/>
              </a:solidFill>
            </a:endParaRPr>
          </a:p>
          <a:p>
            <a:pPr indent="-398145" lvl="0" marL="457200" rtl="0" algn="l">
              <a:lnSpc>
                <a:spcPct val="80000"/>
              </a:lnSpc>
              <a:spcBef>
                <a:spcPts val="600"/>
              </a:spcBef>
              <a:spcAft>
                <a:spcPts val="0"/>
              </a:spcAft>
              <a:buClr>
                <a:srgbClr val="000000"/>
              </a:buClr>
              <a:buSzPts val="1870"/>
              <a:buFont typeface="Calibri"/>
              <a:buAutoNum type="arabicPeriod"/>
            </a:pPr>
            <a:r>
              <a:rPr lang="en" sz="1870">
                <a:solidFill>
                  <a:srgbClr val="000000"/>
                </a:solidFill>
              </a:rPr>
              <a:t>Hey Julie, </a:t>
            </a:r>
            <a:endParaRPr sz="785">
              <a:solidFill>
                <a:srgbClr val="000000"/>
              </a:solidFill>
            </a:endParaRPr>
          </a:p>
          <a:p>
            <a:pPr indent="-398145" lvl="0" marL="457200" rtl="0" algn="l">
              <a:lnSpc>
                <a:spcPct val="80000"/>
              </a:lnSpc>
              <a:spcBef>
                <a:spcPts val="600"/>
              </a:spcBef>
              <a:spcAft>
                <a:spcPts val="0"/>
              </a:spcAft>
              <a:buClr>
                <a:srgbClr val="000000"/>
              </a:buClr>
              <a:buSzPts val="1870"/>
              <a:buFont typeface="Calibri"/>
              <a:buAutoNum type="arabicPeriod"/>
            </a:pPr>
            <a:r>
              <a:rPr lang="en" sz="1870">
                <a:solidFill>
                  <a:srgbClr val="000000"/>
                </a:solidFill>
              </a:rPr>
              <a:t>nice job </a:t>
            </a:r>
            <a:endParaRPr sz="785">
              <a:solidFill>
                <a:srgbClr val="000000"/>
              </a:solidFill>
            </a:endParaRPr>
          </a:p>
          <a:p>
            <a:pPr indent="-398145" lvl="0" marL="457200" rtl="0" algn="l">
              <a:lnSpc>
                <a:spcPct val="80000"/>
              </a:lnSpc>
              <a:spcBef>
                <a:spcPts val="600"/>
              </a:spcBef>
              <a:spcAft>
                <a:spcPts val="0"/>
              </a:spcAft>
              <a:buClr>
                <a:srgbClr val="000000"/>
              </a:buClr>
              <a:buSzPts val="1870"/>
              <a:buFont typeface="Calibri"/>
              <a:buAutoNum type="arabicPeriod"/>
            </a:pPr>
            <a:r>
              <a:rPr lang="en" sz="1870">
                <a:solidFill>
                  <a:srgbClr val="000000"/>
                </a:solidFill>
              </a:rPr>
              <a:t>getting started on your work,  </a:t>
            </a:r>
            <a:endParaRPr sz="785">
              <a:solidFill>
                <a:srgbClr val="000000"/>
              </a:solidFill>
            </a:endParaRPr>
          </a:p>
          <a:p>
            <a:pPr indent="-398145" lvl="0" marL="457200" rtl="0" algn="l">
              <a:lnSpc>
                <a:spcPct val="80000"/>
              </a:lnSpc>
              <a:spcBef>
                <a:spcPts val="600"/>
              </a:spcBef>
              <a:spcAft>
                <a:spcPts val="0"/>
              </a:spcAft>
              <a:buClr>
                <a:srgbClr val="000000"/>
              </a:buClr>
              <a:buSzPts val="1870"/>
              <a:buFont typeface="Calibri"/>
              <a:buAutoNum type="arabicPeriod"/>
            </a:pPr>
            <a:r>
              <a:rPr lang="en" sz="1870">
                <a:solidFill>
                  <a:srgbClr val="000000"/>
                </a:solidFill>
              </a:rPr>
              <a:t>that shows responsibility  </a:t>
            </a:r>
            <a:endParaRPr sz="785">
              <a:solidFill>
                <a:srgbClr val="000000"/>
              </a:solidFill>
            </a:endParaRPr>
          </a:p>
          <a:p>
            <a:pPr indent="0" lvl="0" marL="0" rtl="0" algn="l">
              <a:lnSpc>
                <a:spcPct val="80000"/>
              </a:lnSpc>
              <a:spcBef>
                <a:spcPts val="600"/>
              </a:spcBef>
              <a:spcAft>
                <a:spcPts val="0"/>
              </a:spcAft>
              <a:buClr>
                <a:srgbClr val="000000"/>
              </a:buClr>
              <a:buSzPts val="852"/>
              <a:buFont typeface="Arial"/>
              <a:buNone/>
            </a:pPr>
            <a:br>
              <a:rPr lang="en" sz="1870">
                <a:solidFill>
                  <a:srgbClr val="000000"/>
                </a:solidFill>
              </a:rPr>
            </a:br>
            <a:endParaRPr sz="1870">
              <a:solidFill>
                <a:srgbClr val="000000"/>
              </a:solidFill>
            </a:endParaRPr>
          </a:p>
          <a:p>
            <a:pPr indent="0" lvl="0" marL="0" rtl="0" algn="l">
              <a:lnSpc>
                <a:spcPct val="90000"/>
              </a:lnSpc>
              <a:spcBef>
                <a:spcPts val="800"/>
              </a:spcBef>
              <a:spcAft>
                <a:spcPts val="800"/>
              </a:spcAft>
              <a:buSzPts val="852"/>
              <a:buNone/>
            </a:pPr>
            <a:r>
              <a:t/>
            </a:r>
            <a:endParaRPr sz="1172"/>
          </a:p>
        </p:txBody>
      </p:sp>
      <p:pic>
        <p:nvPicPr>
          <p:cNvPr descr="NATIONAL COMPLIMENT DAY - January 24, 2023 - National Today" id="514" name="Google Shape;514;p82"/>
          <p:cNvPicPr preferRelativeResize="0"/>
          <p:nvPr/>
        </p:nvPicPr>
        <p:blipFill rotWithShape="1">
          <a:blip r:embed="rId3">
            <a:alphaModFix/>
          </a:blip>
          <a:srcRect b="0" l="7413" r="31969" t="0"/>
          <a:stretch/>
        </p:blipFill>
        <p:spPr>
          <a:xfrm>
            <a:off x="0" y="997800"/>
            <a:ext cx="4175547" cy="4131945"/>
          </a:xfrm>
          <a:custGeom>
            <a:rect b="b" l="l" r="r" t="t"/>
            <a:pathLst>
              <a:path extrusionOk="0" h="6858000" w="6901731">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83"/>
          <p:cNvSpPr txBox="1"/>
          <p:nvPr>
            <p:ph type="title"/>
          </p:nvPr>
        </p:nvSpPr>
        <p:spPr>
          <a:xfrm>
            <a:off x="2425951" y="280075"/>
            <a:ext cx="7004400" cy="4653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a:solidFill>
                  <a:srgbClr val="FFFFFF"/>
                </a:solidFill>
              </a:rPr>
              <a:t>Team Implementation Planning</a:t>
            </a:r>
            <a:endParaRPr b="1" i="0" u="none" cap="none" strike="noStrike">
              <a:solidFill>
                <a:srgbClr val="FFFFFF"/>
              </a:solidFill>
            </a:endParaRPr>
          </a:p>
        </p:txBody>
      </p:sp>
      <p:sp>
        <p:nvSpPr>
          <p:cNvPr id="522" name="Google Shape;522;p83"/>
          <p:cNvSpPr txBox="1"/>
          <p:nvPr/>
        </p:nvSpPr>
        <p:spPr>
          <a:xfrm>
            <a:off x="337775" y="1212400"/>
            <a:ext cx="5741100" cy="3658200"/>
          </a:xfrm>
          <a:prstGeom prst="rect">
            <a:avLst/>
          </a:prstGeom>
          <a:solidFill>
            <a:srgbClr val="A4C2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600">
                <a:solidFill>
                  <a:srgbClr val="000000"/>
                </a:solidFill>
                <a:latin typeface="Calibri"/>
                <a:ea typeface="Calibri"/>
                <a:cs typeface="Calibri"/>
                <a:sym typeface="Calibri"/>
              </a:rPr>
              <a:t>When you have work time:</a:t>
            </a:r>
            <a:endParaRPr sz="2600">
              <a:solidFill>
                <a:srgbClr val="000000"/>
              </a:solidFill>
              <a:latin typeface="Calibri"/>
              <a:ea typeface="Calibri"/>
              <a:cs typeface="Calibri"/>
              <a:sym typeface="Calibri"/>
            </a:endParaRPr>
          </a:p>
          <a:p>
            <a:pPr indent="-393700" lvl="0" marL="457200" marR="0" rtl="0" algn="l">
              <a:lnSpc>
                <a:spcPct val="100000"/>
              </a:lnSpc>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Read The Snapshot and take the self-reflection.  </a:t>
            </a:r>
            <a:endParaRPr sz="2600">
              <a:solidFill>
                <a:srgbClr val="000000"/>
              </a:solidFill>
              <a:latin typeface="Calibri"/>
              <a:ea typeface="Calibri"/>
              <a:cs typeface="Calibri"/>
              <a:sym typeface="Calibri"/>
            </a:endParaRPr>
          </a:p>
          <a:p>
            <a:pPr indent="-393700" lvl="0" marL="457200" rtl="0" algn="l">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Identify and include cultural connections for your students.</a:t>
            </a:r>
            <a:endParaRPr sz="2600">
              <a:solidFill>
                <a:srgbClr val="000000"/>
              </a:solidFill>
              <a:latin typeface="Calibri"/>
              <a:ea typeface="Calibri"/>
              <a:cs typeface="Calibri"/>
              <a:sym typeface="Calibri"/>
            </a:endParaRPr>
          </a:p>
          <a:p>
            <a:pPr indent="-393700" lvl="0" marL="457200" marR="0" rtl="0" algn="l">
              <a:lnSpc>
                <a:spcPct val="100000"/>
              </a:lnSpc>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Consider what your students currently have access to and determine your next steps on the core PBIS classroom practice.</a:t>
            </a:r>
            <a:endParaRPr sz="2600">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6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i="0" sz="800" u="none" cap="none" strike="noStrike">
              <a:solidFill>
                <a:srgbClr val="000000"/>
              </a:solidFill>
              <a:latin typeface="Calibri"/>
              <a:ea typeface="Calibri"/>
              <a:cs typeface="Calibri"/>
              <a:sym typeface="Calibri"/>
            </a:endParaRPr>
          </a:p>
        </p:txBody>
      </p:sp>
      <p:pic>
        <p:nvPicPr>
          <p:cNvPr id="523" name="Google Shape;523;p83"/>
          <p:cNvPicPr preferRelativeResize="0"/>
          <p:nvPr/>
        </p:nvPicPr>
        <p:blipFill>
          <a:blip r:embed="rId3">
            <a:alphaModFix/>
          </a:blip>
          <a:stretch>
            <a:fillRect/>
          </a:stretch>
        </p:blipFill>
        <p:spPr>
          <a:xfrm>
            <a:off x="6594550" y="1212401"/>
            <a:ext cx="2127634" cy="3658200"/>
          </a:xfrm>
          <a:prstGeom prst="rect">
            <a:avLst/>
          </a:prstGeom>
          <a:noFill/>
          <a:ln>
            <a:noFill/>
          </a:ln>
        </p:spPr>
      </p:pic>
      <p:sp>
        <p:nvSpPr>
          <p:cNvPr id="524" name="Google Shape;524;p83">
            <a:hlinkClick r:id="rId4"/>
          </p:cNvPr>
          <p:cNvSpPr txBox="1"/>
          <p:nvPr/>
        </p:nvSpPr>
        <p:spPr>
          <a:xfrm>
            <a:off x="6555650" y="2824450"/>
            <a:ext cx="2321400" cy="738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u="sng">
                <a:solidFill>
                  <a:srgbClr val="607D8B"/>
                </a:solidFill>
                <a:latin typeface="Twentieth Century"/>
                <a:ea typeface="Twentieth Century"/>
                <a:cs typeface="Twentieth Century"/>
                <a:sym typeface="Twentieth Century"/>
                <a:hlinkClick r:id="rId5">
                  <a:extLst>
                    <a:ext uri="{A12FA001-AC4F-418D-AE19-62706E023703}">
                      <ahyp:hlinkClr val="tx"/>
                    </a:ext>
                  </a:extLst>
                </a:hlinkClick>
              </a:rPr>
              <a:t>Encouraging Appropriate Behavior</a:t>
            </a:r>
            <a:endParaRPr sz="1800">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84"/>
          <p:cNvSpPr txBox="1"/>
          <p:nvPr>
            <p:ph type="title"/>
          </p:nvPr>
        </p:nvSpPr>
        <p:spPr>
          <a:xfrm>
            <a:off x="2269950" y="244069"/>
            <a:ext cx="6855000" cy="465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2700"/>
              <a:buFont typeface="Twentieth Century"/>
              <a:buNone/>
            </a:pPr>
            <a:r>
              <a:rPr b="1" lang="en" sz="2300"/>
              <a:t>Continuum of Response </a:t>
            </a:r>
            <a:endParaRPr b="1" sz="2300"/>
          </a:p>
          <a:p>
            <a:pPr indent="0" lvl="0" marL="0" rtl="0" algn="l">
              <a:spcBef>
                <a:spcPts val="0"/>
              </a:spcBef>
              <a:spcAft>
                <a:spcPts val="0"/>
              </a:spcAft>
              <a:buClr>
                <a:schemeClr val="dk2"/>
              </a:buClr>
              <a:buSzPts val="2700"/>
              <a:buFont typeface="Twentieth Century"/>
              <a:buNone/>
            </a:pPr>
            <a:r>
              <a:rPr b="1" lang="en" sz="2300"/>
              <a:t>Strategies</a:t>
            </a:r>
            <a:r>
              <a:rPr b="1" lang="en" sz="2300"/>
              <a:t> for </a:t>
            </a:r>
            <a:r>
              <a:rPr b="1" lang="en" sz="2300"/>
              <a:t>Behavioral</a:t>
            </a:r>
            <a:r>
              <a:rPr b="1" lang="en" sz="2300"/>
              <a:t> Errors</a:t>
            </a:r>
            <a:endParaRPr b="1" sz="2300" u="none" cap="none" strike="noStrike"/>
          </a:p>
        </p:txBody>
      </p:sp>
      <p:sp>
        <p:nvSpPr>
          <p:cNvPr id="532" name="Google Shape;532;p84"/>
          <p:cNvSpPr txBox="1"/>
          <p:nvPr/>
        </p:nvSpPr>
        <p:spPr>
          <a:xfrm>
            <a:off x="119475" y="1205025"/>
            <a:ext cx="3999900" cy="367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i="1" sz="2000">
              <a:latin typeface="Calibri"/>
              <a:ea typeface="Calibri"/>
              <a:cs typeface="Calibri"/>
              <a:sym typeface="Calibri"/>
            </a:endParaRPr>
          </a:p>
          <a:p>
            <a:pPr indent="0" lvl="0" marL="0" rtl="0" algn="ctr">
              <a:lnSpc>
                <a:spcPct val="115000"/>
              </a:lnSpc>
              <a:spcBef>
                <a:spcPts val="1200"/>
              </a:spcBef>
              <a:spcAft>
                <a:spcPts val="0"/>
              </a:spcAft>
              <a:buNone/>
            </a:pPr>
            <a:r>
              <a:rPr b="1" i="1" lang="en" sz="1800">
                <a:solidFill>
                  <a:srgbClr val="000000"/>
                </a:solidFill>
                <a:latin typeface="Calibri"/>
                <a:ea typeface="Calibri"/>
                <a:cs typeface="Calibri"/>
                <a:sym typeface="Calibri"/>
              </a:rPr>
              <a:t>Consistent Corrective Feedback from Adults</a:t>
            </a:r>
            <a:r>
              <a:rPr i="1" lang="en" sz="1800">
                <a:solidFill>
                  <a:srgbClr val="000000"/>
                </a:solidFill>
                <a:latin typeface="Calibri"/>
                <a:ea typeface="Calibri"/>
                <a:cs typeface="Calibri"/>
                <a:sym typeface="Calibri"/>
              </a:rPr>
              <a:t> provides SEB coaching that empowers students to replace learned responses with more appropriate behaviors and helps students regulate their emotions in stressful situations (demands outstrip my ability to adapt)</a:t>
            </a:r>
            <a:endParaRPr i="1" sz="1800">
              <a:solidFill>
                <a:srgbClr val="000000"/>
              </a:solidFill>
              <a:latin typeface="Calibri"/>
              <a:ea typeface="Calibri"/>
              <a:cs typeface="Calibri"/>
              <a:sym typeface="Calibri"/>
            </a:endParaRPr>
          </a:p>
          <a:p>
            <a:pPr indent="0" lvl="0" marL="742950" rtl="0" algn="l">
              <a:lnSpc>
                <a:spcPct val="115000"/>
              </a:lnSpc>
              <a:spcBef>
                <a:spcPts val="1200"/>
              </a:spcBef>
              <a:spcAft>
                <a:spcPts val="0"/>
              </a:spcAft>
              <a:buNone/>
            </a:pPr>
            <a:r>
              <a:t/>
            </a:r>
            <a:endParaRPr sz="1800">
              <a:solidFill>
                <a:srgbClr val="000000"/>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1800">
              <a:latin typeface="Open Sans"/>
              <a:ea typeface="Open Sans"/>
              <a:cs typeface="Open Sans"/>
              <a:sym typeface="Open Sans"/>
            </a:endParaRPr>
          </a:p>
        </p:txBody>
      </p:sp>
      <p:sp>
        <p:nvSpPr>
          <p:cNvPr id="533" name="Google Shape;533;p84"/>
          <p:cNvSpPr txBox="1"/>
          <p:nvPr/>
        </p:nvSpPr>
        <p:spPr>
          <a:xfrm>
            <a:off x="4572000" y="1060225"/>
            <a:ext cx="4495800" cy="4101600"/>
          </a:xfrm>
          <a:prstGeom prst="rect">
            <a:avLst/>
          </a:prstGeom>
          <a:noFill/>
          <a:ln>
            <a:noFill/>
          </a:ln>
        </p:spPr>
        <p:txBody>
          <a:bodyPr anchorCtr="0" anchor="t" bIns="91425" lIns="91425" spcFirstLastPara="1" rIns="91425" wrap="square" tIns="91425">
            <a:noAutofit/>
          </a:bodyPr>
          <a:lstStyle/>
          <a:p>
            <a:pPr indent="0" lvl="0" marL="342900" rtl="0" algn="l">
              <a:lnSpc>
                <a:spcPct val="105000"/>
              </a:lnSpc>
              <a:spcBef>
                <a:spcPts val="0"/>
              </a:spcBef>
              <a:spcAft>
                <a:spcPts val="0"/>
              </a:spcAft>
              <a:buNone/>
            </a:pPr>
            <a:r>
              <a:t/>
            </a:r>
            <a:endParaRPr sz="1867">
              <a:latin typeface="Calibri"/>
              <a:ea typeface="Calibri"/>
              <a:cs typeface="Calibri"/>
              <a:sym typeface="Calibri"/>
            </a:endParaRPr>
          </a:p>
          <a:p>
            <a:pPr indent="-347186" lvl="0" marL="342900" rtl="0" algn="l">
              <a:lnSpc>
                <a:spcPct val="105000"/>
              </a:lnSpc>
              <a:spcBef>
                <a:spcPts val="0"/>
              </a:spcBef>
              <a:spcAft>
                <a:spcPts val="0"/>
              </a:spcAft>
              <a:buClr>
                <a:srgbClr val="000000"/>
              </a:buClr>
              <a:buSzPts val="1867"/>
              <a:buFont typeface="Calibri"/>
              <a:buChar char="•"/>
            </a:pPr>
            <a:r>
              <a:rPr lang="en" sz="1867">
                <a:solidFill>
                  <a:srgbClr val="000000"/>
                </a:solidFill>
                <a:latin typeface="Calibri"/>
                <a:ea typeface="Calibri"/>
                <a:cs typeface="Calibri"/>
                <a:sym typeface="Calibri"/>
              </a:rPr>
              <a:t>Adults use a toolkit of respectful strategies that diminish the frequency, intensity, and/or duration of inappropriate behaviors.  </a:t>
            </a:r>
            <a:endParaRPr sz="1867">
              <a:solidFill>
                <a:srgbClr val="000000"/>
              </a:solidFill>
              <a:latin typeface="Calibri"/>
              <a:ea typeface="Calibri"/>
              <a:cs typeface="Calibri"/>
              <a:sym typeface="Calibri"/>
            </a:endParaRPr>
          </a:p>
          <a:p>
            <a:pPr indent="-309086" lvl="0" marL="342900" rtl="0" algn="l">
              <a:lnSpc>
                <a:spcPct val="105000"/>
              </a:lnSpc>
              <a:spcBef>
                <a:spcPts val="1200"/>
              </a:spcBef>
              <a:spcAft>
                <a:spcPts val="0"/>
              </a:spcAft>
              <a:buClr>
                <a:srgbClr val="000000"/>
              </a:buClr>
              <a:buSzPts val="1867"/>
              <a:buFont typeface="Calibri"/>
              <a:buChar char="•"/>
            </a:pPr>
            <a:r>
              <a:rPr lang="en" sz="1867">
                <a:solidFill>
                  <a:srgbClr val="000000"/>
                </a:solidFill>
                <a:latin typeface="Calibri"/>
                <a:ea typeface="Calibri"/>
                <a:cs typeface="Calibri"/>
                <a:sym typeface="Calibri"/>
              </a:rPr>
              <a:t>Adults correct SEB errors in a supportive manner, similar to academic corrections.</a:t>
            </a:r>
            <a:endParaRPr sz="1867">
              <a:solidFill>
                <a:srgbClr val="000000"/>
              </a:solidFill>
              <a:latin typeface="Calibri"/>
              <a:ea typeface="Calibri"/>
              <a:cs typeface="Calibri"/>
              <a:sym typeface="Calibri"/>
            </a:endParaRPr>
          </a:p>
          <a:p>
            <a:pPr indent="-309086" lvl="0" marL="342900" rtl="0" algn="l">
              <a:lnSpc>
                <a:spcPct val="105000"/>
              </a:lnSpc>
              <a:spcBef>
                <a:spcPts val="1200"/>
              </a:spcBef>
              <a:spcAft>
                <a:spcPts val="0"/>
              </a:spcAft>
              <a:buClr>
                <a:srgbClr val="000000"/>
              </a:buClr>
              <a:buSzPts val="1867"/>
              <a:buFont typeface="Calibri"/>
              <a:buChar char="•"/>
            </a:pPr>
            <a:r>
              <a:rPr lang="en" sz="1867">
                <a:solidFill>
                  <a:srgbClr val="000000"/>
                </a:solidFill>
                <a:latin typeface="Calibri"/>
                <a:ea typeface="Calibri"/>
                <a:cs typeface="Calibri"/>
                <a:sym typeface="Calibri"/>
              </a:rPr>
              <a:t>Adults ensure corrections are brief, provide an opportunity for practice with praise, and redirect the student to the situationally appropriate skill.</a:t>
            </a:r>
            <a:endParaRPr sz="1867">
              <a:solidFill>
                <a:srgbClr val="000000"/>
              </a:solidFill>
              <a:latin typeface="Calibri"/>
              <a:ea typeface="Calibri"/>
              <a:cs typeface="Calibri"/>
              <a:sym typeface="Calibri"/>
            </a:endParaRPr>
          </a:p>
          <a:p>
            <a:pPr indent="0" lvl="0" marL="0" rtl="0" algn="l">
              <a:lnSpc>
                <a:spcPct val="105000"/>
              </a:lnSpc>
              <a:spcBef>
                <a:spcPts val="1200"/>
              </a:spcBef>
              <a:spcAft>
                <a:spcPts val="0"/>
              </a:spcAft>
              <a:buNone/>
            </a:pPr>
            <a:r>
              <a:t/>
            </a:r>
            <a:endParaRPr sz="1620">
              <a:solidFill>
                <a:srgbClr val="000000"/>
              </a:solidFill>
              <a:latin typeface="Calibri"/>
              <a:ea typeface="Calibri"/>
              <a:cs typeface="Calibri"/>
              <a:sym typeface="Calibri"/>
            </a:endParaRPr>
          </a:p>
          <a:p>
            <a:pPr indent="0" lvl="0" marL="742950" rtl="0" algn="l">
              <a:lnSpc>
                <a:spcPct val="105000"/>
              </a:lnSpc>
              <a:spcBef>
                <a:spcPts val="0"/>
              </a:spcBef>
              <a:spcAft>
                <a:spcPts val="0"/>
              </a:spcAft>
              <a:buNone/>
            </a:pPr>
            <a:r>
              <a:t/>
            </a:r>
            <a:endParaRPr sz="1620">
              <a:solidFill>
                <a:srgbClr val="000000"/>
              </a:solidFill>
              <a:latin typeface="Calibri"/>
              <a:ea typeface="Calibri"/>
              <a:cs typeface="Calibri"/>
              <a:sym typeface="Calibri"/>
            </a:endParaRPr>
          </a:p>
        </p:txBody>
      </p:sp>
      <p:sp>
        <p:nvSpPr>
          <p:cNvPr id="534" name="Google Shape;534;p84"/>
          <p:cNvSpPr/>
          <p:nvPr/>
        </p:nvSpPr>
        <p:spPr>
          <a:xfrm>
            <a:off x="7845050" y="0"/>
            <a:ext cx="12798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Respond</a:t>
            </a:r>
            <a:endParaRPr b="1" sz="1000">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5"/>
          <p:cNvSpPr txBox="1"/>
          <p:nvPr>
            <p:ph type="title"/>
          </p:nvPr>
        </p:nvSpPr>
        <p:spPr>
          <a:xfrm>
            <a:off x="1996481" y="90175"/>
            <a:ext cx="6213300" cy="68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240"/>
              <a:buNone/>
            </a:pPr>
            <a:r>
              <a:rPr b="1" lang="en" sz="3650"/>
              <a:t>Coaching SEB Skills</a:t>
            </a:r>
            <a:endParaRPr b="1" sz="3650"/>
          </a:p>
        </p:txBody>
      </p:sp>
      <p:sp>
        <p:nvSpPr>
          <p:cNvPr id="541" name="Google Shape;541;p85"/>
          <p:cNvSpPr txBox="1"/>
          <p:nvPr>
            <p:ph idx="1" type="body"/>
          </p:nvPr>
        </p:nvSpPr>
        <p:spPr>
          <a:xfrm>
            <a:off x="628650" y="846819"/>
            <a:ext cx="8245500" cy="3263400"/>
          </a:xfrm>
          <a:prstGeom prst="rect">
            <a:avLst/>
          </a:prstGeom>
          <a:noFill/>
          <a:ln>
            <a:noFill/>
          </a:ln>
        </p:spPr>
        <p:txBody>
          <a:bodyPr anchorCtr="0" anchor="t" bIns="45700" lIns="91425" spcFirstLastPara="1" rIns="91425" wrap="square" tIns="45700">
            <a:noAutofit/>
          </a:bodyPr>
          <a:lstStyle/>
          <a:p>
            <a:pPr indent="0" lvl="0" marL="342900" rtl="0" algn="l">
              <a:lnSpc>
                <a:spcPct val="100000"/>
              </a:lnSpc>
              <a:spcBef>
                <a:spcPts val="0"/>
              </a:spcBef>
              <a:spcAft>
                <a:spcPts val="0"/>
              </a:spcAft>
              <a:buSzPts val="2500"/>
              <a:buNone/>
            </a:pPr>
            <a:r>
              <a:t/>
            </a:r>
            <a:endParaRPr b="1" sz="3000">
              <a:solidFill>
                <a:schemeClr val="dk2"/>
              </a:solidFill>
            </a:endParaRPr>
          </a:p>
          <a:p>
            <a:pPr indent="-444500" lvl="1" marL="685800" rtl="0" algn="l">
              <a:lnSpc>
                <a:spcPct val="100000"/>
              </a:lnSpc>
              <a:spcBef>
                <a:spcPts val="600"/>
              </a:spcBef>
              <a:spcAft>
                <a:spcPts val="0"/>
              </a:spcAft>
              <a:buClr>
                <a:schemeClr val="dk2"/>
              </a:buClr>
              <a:buSzPts val="3760"/>
              <a:buFont typeface="Calibri"/>
              <a:buChar char="◆"/>
            </a:pPr>
            <a:r>
              <a:rPr b="1" lang="en" sz="4000">
                <a:solidFill>
                  <a:schemeClr val="dk2"/>
                </a:solidFill>
              </a:rPr>
              <a:t>T- Teach it</a:t>
            </a:r>
            <a:endParaRPr b="1" sz="2700">
              <a:solidFill>
                <a:schemeClr val="dk2"/>
              </a:solidFill>
            </a:endParaRPr>
          </a:p>
          <a:p>
            <a:pPr indent="-444500" lvl="1" marL="685800" rtl="0" algn="l">
              <a:lnSpc>
                <a:spcPct val="100000"/>
              </a:lnSpc>
              <a:spcBef>
                <a:spcPts val="600"/>
              </a:spcBef>
              <a:spcAft>
                <a:spcPts val="0"/>
              </a:spcAft>
              <a:buClr>
                <a:schemeClr val="dk2"/>
              </a:buClr>
              <a:buSzPts val="3760"/>
              <a:buFont typeface="Calibri"/>
              <a:buChar char="◆"/>
            </a:pPr>
            <a:r>
              <a:rPr b="1" lang="en" sz="4000">
                <a:solidFill>
                  <a:schemeClr val="dk2"/>
                </a:solidFill>
              </a:rPr>
              <a:t>I- Imprint it by modeling</a:t>
            </a:r>
            <a:endParaRPr b="1" sz="2700">
              <a:solidFill>
                <a:schemeClr val="dk2"/>
              </a:solidFill>
            </a:endParaRPr>
          </a:p>
          <a:p>
            <a:pPr indent="-444500" lvl="1" marL="685800" rtl="0" algn="l">
              <a:lnSpc>
                <a:spcPct val="100000"/>
              </a:lnSpc>
              <a:spcBef>
                <a:spcPts val="600"/>
              </a:spcBef>
              <a:spcAft>
                <a:spcPts val="0"/>
              </a:spcAft>
              <a:buClr>
                <a:schemeClr val="dk2"/>
              </a:buClr>
              <a:buSzPts val="3760"/>
              <a:buFont typeface="Calibri"/>
              <a:buChar char="◆"/>
            </a:pPr>
            <a:r>
              <a:rPr b="1" lang="en" sz="4000">
                <a:solidFill>
                  <a:schemeClr val="dk2"/>
                </a:solidFill>
              </a:rPr>
              <a:t>P- Practice it with them</a:t>
            </a:r>
            <a:endParaRPr b="1" sz="2700">
              <a:solidFill>
                <a:schemeClr val="dk2"/>
              </a:solidFill>
            </a:endParaRPr>
          </a:p>
          <a:p>
            <a:pPr indent="-444500" lvl="1" marL="685800" rtl="0" algn="l">
              <a:lnSpc>
                <a:spcPct val="100000"/>
              </a:lnSpc>
              <a:spcBef>
                <a:spcPts val="600"/>
              </a:spcBef>
              <a:spcAft>
                <a:spcPts val="0"/>
              </a:spcAft>
              <a:buClr>
                <a:schemeClr val="dk2"/>
              </a:buClr>
              <a:buSzPts val="3760"/>
              <a:buFont typeface="Calibri"/>
              <a:buChar char="◆"/>
            </a:pPr>
            <a:r>
              <a:rPr b="1" lang="en" sz="4000">
                <a:solidFill>
                  <a:schemeClr val="dk2"/>
                </a:solidFill>
              </a:rPr>
              <a:t>P- Praise it when you see it with     behavior specific praise</a:t>
            </a:r>
            <a:endParaRPr b="1" sz="2700">
              <a:solidFill>
                <a:schemeClr val="dk2"/>
              </a:solidFill>
            </a:endParaRPr>
          </a:p>
          <a:p>
            <a:pPr indent="0" lvl="0" marL="0" rtl="0" algn="l">
              <a:lnSpc>
                <a:spcPct val="100000"/>
              </a:lnSpc>
              <a:spcBef>
                <a:spcPts val="1000"/>
              </a:spcBef>
              <a:spcAft>
                <a:spcPts val="1000"/>
              </a:spcAft>
              <a:buSzPts val="2500"/>
              <a:buNone/>
            </a:pPr>
            <a:r>
              <a:t/>
            </a:r>
            <a:endParaRPr b="1" sz="41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8"/>
          <p:cNvSpPr txBox="1"/>
          <p:nvPr>
            <p:ph type="title"/>
          </p:nvPr>
        </p:nvSpPr>
        <p:spPr>
          <a:xfrm>
            <a:off x="465029" y="263111"/>
            <a:ext cx="8157900" cy="4653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rgbClr val="1D2A53"/>
              </a:buClr>
              <a:buSzPts val="3600"/>
              <a:buFont typeface="Calibri"/>
              <a:buNone/>
            </a:pPr>
            <a:r>
              <a:rPr b="1" lang="en" sz="3600"/>
              <a:t>Learning Expectations</a:t>
            </a:r>
            <a:endParaRPr b="1" i="0" sz="3000" u="none" cap="none" strike="noStrike"/>
          </a:p>
        </p:txBody>
      </p:sp>
      <p:graphicFrame>
        <p:nvGraphicFramePr>
          <p:cNvPr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id="379" name="Google Shape;379;p68" title="Expectatations and Behaviors "/>
          <p:cNvGraphicFramePr/>
          <p:nvPr/>
        </p:nvGraphicFramePr>
        <p:xfrm>
          <a:off x="229604" y="995778"/>
          <a:ext cx="3000000" cy="3000000"/>
        </p:xfrm>
        <a:graphic>
          <a:graphicData uri="http://schemas.openxmlformats.org/drawingml/2006/table">
            <a:tbl>
              <a:tblPr>
                <a:noFill/>
                <a:tableStyleId>{C5A8BC81-C4A9-46D9-AAED-5E76B505D542}</a:tableStyleId>
              </a:tblPr>
              <a:tblGrid>
                <a:gridCol w="2312525"/>
                <a:gridCol w="6398025"/>
              </a:tblGrid>
              <a:tr h="414500">
                <a:tc>
                  <a:txBody>
                    <a:bodyPr/>
                    <a:lstStyle/>
                    <a:p>
                      <a:pPr indent="-342900" lvl="0" marL="342900" marR="0" rtl="0" algn="ctr">
                        <a:lnSpc>
                          <a:spcPct val="100000"/>
                        </a:lnSpc>
                        <a:spcBef>
                          <a:spcPts val="0"/>
                        </a:spcBef>
                        <a:spcAft>
                          <a:spcPts val="0"/>
                        </a:spcAft>
                        <a:buClr>
                          <a:srgbClr val="FFFFFF"/>
                        </a:buClr>
                        <a:buSzPts val="2400"/>
                        <a:buFont typeface="Calibri"/>
                        <a:buNone/>
                      </a:pPr>
                      <a:r>
                        <a:rPr b="1" i="0" lang="en" sz="2400" u="none" cap="none" strike="noStrike">
                          <a:solidFill>
                            <a:srgbClr val="FFFFFF"/>
                          </a:solidFill>
                          <a:latin typeface="Calibri"/>
                          <a:ea typeface="Calibri"/>
                          <a:cs typeface="Calibri"/>
                          <a:sym typeface="Calibri"/>
                        </a:rPr>
                        <a:t>EXPECTATION</a:t>
                      </a:r>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3"/>
                    </a:solidFill>
                  </a:tcPr>
                </a:tc>
                <a:tc>
                  <a:txBody>
                    <a:bodyPr/>
                    <a:lstStyle/>
                    <a:p>
                      <a:pPr indent="-342900" lvl="0" marL="342900" marR="0" rtl="0" algn="ctr">
                        <a:lnSpc>
                          <a:spcPct val="100000"/>
                        </a:lnSpc>
                        <a:spcBef>
                          <a:spcPts val="0"/>
                        </a:spcBef>
                        <a:spcAft>
                          <a:spcPts val="0"/>
                        </a:spcAft>
                        <a:buClr>
                          <a:srgbClr val="FFFFFF"/>
                        </a:buClr>
                        <a:buSzPts val="2400"/>
                        <a:buFont typeface="Calibri"/>
                        <a:buNone/>
                      </a:pPr>
                      <a:r>
                        <a:rPr b="1" i="0" lang="en" sz="2400" u="none" cap="none" strike="noStrike">
                          <a:solidFill>
                            <a:srgbClr val="FFFFFF"/>
                          </a:solidFill>
                          <a:latin typeface="Calibri"/>
                          <a:ea typeface="Calibri"/>
                          <a:cs typeface="Calibri"/>
                          <a:sym typeface="Calibri"/>
                        </a:rPr>
                        <a:t>BEHAVIOR</a:t>
                      </a:r>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3"/>
                    </a:solidFill>
                  </a:tcPr>
                </a:tc>
              </a:tr>
              <a:tr h="1260550">
                <a:tc>
                  <a:txBody>
                    <a:bodyPr/>
                    <a:lstStyle/>
                    <a:p>
                      <a:pPr indent="-342900" lvl="0" marL="342900" marR="0" rtl="0" algn="ctr">
                        <a:lnSpc>
                          <a:spcPct val="100000"/>
                        </a:lnSpc>
                        <a:spcBef>
                          <a:spcPts val="0"/>
                        </a:spcBef>
                        <a:spcAft>
                          <a:spcPts val="0"/>
                        </a:spcAft>
                        <a:buClr>
                          <a:srgbClr val="1D2A53"/>
                        </a:buClr>
                        <a:buSzPts val="2200"/>
                        <a:buFont typeface="Calibri"/>
                        <a:buNone/>
                      </a:pPr>
                      <a:r>
                        <a:rPr b="1" i="0" lang="en" sz="1900" u="none" cap="none" strike="noStrike">
                          <a:solidFill>
                            <a:srgbClr val="1D2A53"/>
                          </a:solidFill>
                          <a:latin typeface="Calibri"/>
                          <a:ea typeface="Calibri"/>
                          <a:cs typeface="Calibri"/>
                          <a:sym typeface="Calibri"/>
                        </a:rPr>
                        <a:t>Be Responsible</a:t>
                      </a:r>
                      <a:endParaRPr sz="1100">
                        <a:latin typeface="Calibri"/>
                        <a:ea typeface="Calibri"/>
                        <a:cs typeface="Calibri"/>
                        <a:sym typeface="Calibri"/>
                      </a:endParaRPr>
                    </a:p>
                  </a:txBody>
                  <a:tcPr marT="45725" marB="45725" marR="88200" marL="88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23850" lvl="0" marL="342900" marR="0" rtl="0" algn="l">
                        <a:lnSpc>
                          <a:spcPct val="100000"/>
                        </a:lnSpc>
                        <a:spcBef>
                          <a:spcPts val="0"/>
                        </a:spcBef>
                        <a:spcAft>
                          <a:spcPts val="0"/>
                        </a:spcAft>
                        <a:buClr>
                          <a:srgbClr val="1D2A53"/>
                        </a:buClr>
                        <a:buSzPts val="1700"/>
                        <a:buFont typeface="Noto Sans Symbols"/>
                        <a:buChar char="▪"/>
                      </a:pPr>
                      <a:r>
                        <a:rPr i="0" lang="en" sz="1700" u="none" cap="none" strike="noStrike">
                          <a:solidFill>
                            <a:srgbClr val="1D2A53"/>
                          </a:solidFill>
                          <a:latin typeface="Calibri"/>
                          <a:ea typeface="Calibri"/>
                          <a:cs typeface="Calibri"/>
                          <a:sym typeface="Calibri"/>
                        </a:rPr>
                        <a:t>Make yourself </a:t>
                      </a:r>
                      <a:r>
                        <a:rPr b="1" i="0" lang="en" sz="1700" u="none" cap="none" strike="noStrike">
                          <a:solidFill>
                            <a:srgbClr val="1D2A53"/>
                          </a:solidFill>
                          <a:latin typeface="Calibri"/>
                          <a:ea typeface="Calibri"/>
                          <a:cs typeface="Calibri"/>
                          <a:sym typeface="Calibri"/>
                        </a:rPr>
                        <a:t>comfortable</a:t>
                      </a:r>
                      <a:r>
                        <a:rPr i="0" lang="en" sz="1700" u="none" cap="none" strike="noStrike">
                          <a:solidFill>
                            <a:srgbClr val="1D2A53"/>
                          </a:solidFill>
                          <a:latin typeface="Calibri"/>
                          <a:ea typeface="Calibri"/>
                          <a:cs typeface="Calibri"/>
                          <a:sym typeface="Calibri"/>
                        </a:rPr>
                        <a:t> </a:t>
                      </a:r>
                      <a:endParaRPr sz="1100">
                        <a:latin typeface="Calibri"/>
                        <a:ea typeface="Calibri"/>
                        <a:cs typeface="Calibri"/>
                        <a:sym typeface="Calibri"/>
                      </a:endParaRPr>
                    </a:p>
                    <a:p>
                      <a:pPr indent="-323850" lvl="0" marL="342900" marR="0" rtl="0" algn="l">
                        <a:lnSpc>
                          <a:spcPct val="100000"/>
                        </a:lnSpc>
                        <a:spcBef>
                          <a:spcPts val="0"/>
                        </a:spcBef>
                        <a:spcAft>
                          <a:spcPts val="0"/>
                        </a:spcAft>
                        <a:buClr>
                          <a:srgbClr val="1D2A53"/>
                        </a:buClr>
                        <a:buSzPts val="1700"/>
                        <a:buFont typeface="Noto Sans Symbols"/>
                        <a:buChar char="▪"/>
                      </a:pPr>
                      <a:r>
                        <a:rPr i="0" lang="en" sz="1700" u="none" cap="none" strike="noStrike">
                          <a:solidFill>
                            <a:srgbClr val="1D2A53"/>
                          </a:solidFill>
                          <a:latin typeface="Calibri"/>
                          <a:ea typeface="Calibri"/>
                          <a:cs typeface="Calibri"/>
                          <a:sym typeface="Calibri"/>
                        </a:rPr>
                        <a:t>Take care of your </a:t>
                      </a:r>
                      <a:r>
                        <a:rPr b="1" i="0" lang="en" sz="1700" u="none" cap="none" strike="noStrike">
                          <a:solidFill>
                            <a:srgbClr val="1D2A53"/>
                          </a:solidFill>
                          <a:latin typeface="Calibri"/>
                          <a:ea typeface="Calibri"/>
                          <a:cs typeface="Calibri"/>
                          <a:sym typeface="Calibri"/>
                        </a:rPr>
                        <a:t>needs</a:t>
                      </a:r>
                      <a:r>
                        <a:rPr i="0" lang="en" sz="1700" u="none" cap="none" strike="noStrike">
                          <a:solidFill>
                            <a:srgbClr val="1D2A53"/>
                          </a:solidFill>
                          <a:latin typeface="Calibri"/>
                          <a:ea typeface="Calibri"/>
                          <a:cs typeface="Calibri"/>
                          <a:sym typeface="Calibri"/>
                        </a:rPr>
                        <a:t> (water, food, restroom, etc.)</a:t>
                      </a:r>
                      <a:endParaRPr b="1" i="0" sz="1700" u="none" cap="none" strike="noStrike">
                        <a:solidFill>
                          <a:srgbClr val="1D2A53"/>
                        </a:solidFill>
                        <a:latin typeface="Calibri"/>
                        <a:ea typeface="Calibri"/>
                        <a:cs typeface="Calibri"/>
                        <a:sym typeface="Calibri"/>
                      </a:endParaRPr>
                    </a:p>
                    <a:p>
                      <a:pPr indent="-323850" lvl="0" marL="342900" marR="0" rtl="0" algn="l">
                        <a:lnSpc>
                          <a:spcPct val="100000"/>
                        </a:lnSpc>
                        <a:spcBef>
                          <a:spcPts val="0"/>
                        </a:spcBef>
                        <a:spcAft>
                          <a:spcPts val="0"/>
                        </a:spcAft>
                        <a:buClr>
                          <a:srgbClr val="1D2A53"/>
                        </a:buClr>
                        <a:buSzPts val="1700"/>
                        <a:buFont typeface="Noto Sans Symbols"/>
                        <a:buChar char="▪"/>
                      </a:pPr>
                      <a:r>
                        <a:rPr b="1" i="0" lang="en" sz="1700" u="none" cap="none" strike="noStrike">
                          <a:solidFill>
                            <a:srgbClr val="1D2A53"/>
                          </a:solidFill>
                          <a:latin typeface="Calibri"/>
                          <a:ea typeface="Calibri"/>
                          <a:cs typeface="Calibri"/>
                          <a:sym typeface="Calibri"/>
                        </a:rPr>
                        <a:t>Action plan </a:t>
                      </a:r>
                      <a:r>
                        <a:rPr i="0" lang="en" sz="1700" u="none" cap="none" strike="noStrike">
                          <a:solidFill>
                            <a:srgbClr val="1D2A53"/>
                          </a:solidFill>
                          <a:latin typeface="Calibri"/>
                          <a:ea typeface="Calibri"/>
                          <a:cs typeface="Calibri"/>
                          <a:sym typeface="Calibri"/>
                        </a:rPr>
                        <a:t>to implement what you are learning</a:t>
                      </a:r>
                      <a:endParaRPr sz="1100">
                        <a:latin typeface="Calibri"/>
                        <a:ea typeface="Calibri"/>
                        <a:cs typeface="Calibri"/>
                        <a:sym typeface="Calibri"/>
                      </a:endParaRPr>
                    </a:p>
                    <a:p>
                      <a:pPr indent="-323850" lvl="0" marL="342900" marR="0" rtl="0" algn="l">
                        <a:lnSpc>
                          <a:spcPct val="100000"/>
                        </a:lnSpc>
                        <a:spcBef>
                          <a:spcPts val="0"/>
                        </a:spcBef>
                        <a:spcAft>
                          <a:spcPts val="0"/>
                        </a:spcAft>
                        <a:buClr>
                          <a:srgbClr val="1D2A53"/>
                        </a:buClr>
                        <a:buSzPts val="1700"/>
                        <a:buFont typeface="Noto Sans Symbols"/>
                        <a:buChar char="▪"/>
                      </a:pPr>
                      <a:r>
                        <a:rPr b="1" i="0" lang="en" sz="1700" u="none" cap="none" strike="noStrike">
                          <a:solidFill>
                            <a:srgbClr val="1D2A53"/>
                          </a:solidFill>
                          <a:latin typeface="Calibri"/>
                          <a:ea typeface="Calibri"/>
                          <a:cs typeface="Calibri"/>
                          <a:sym typeface="Calibri"/>
                        </a:rPr>
                        <a:t>Follow through </a:t>
                      </a:r>
                      <a:r>
                        <a:rPr i="0" lang="en" sz="1700" u="none" cap="none" strike="noStrike">
                          <a:solidFill>
                            <a:srgbClr val="1D2A53"/>
                          </a:solidFill>
                          <a:latin typeface="Calibri"/>
                          <a:ea typeface="Calibri"/>
                          <a:cs typeface="Calibri"/>
                          <a:sym typeface="Calibri"/>
                        </a:rPr>
                        <a:t>on your action items</a:t>
                      </a:r>
                      <a:endParaRPr b="1" i="0" sz="1700" u="none" cap="none" strike="noStrike">
                        <a:solidFill>
                          <a:srgbClr val="1D2A53"/>
                        </a:solidFill>
                        <a:latin typeface="Calibri"/>
                        <a:ea typeface="Calibri"/>
                        <a:cs typeface="Calibri"/>
                        <a:sym typeface="Calibri"/>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98225">
                <a:tc>
                  <a:txBody>
                    <a:bodyPr/>
                    <a:lstStyle/>
                    <a:p>
                      <a:pPr indent="-342900" lvl="0" marL="342900" marR="0" rtl="0" algn="ctr">
                        <a:lnSpc>
                          <a:spcPct val="100000"/>
                        </a:lnSpc>
                        <a:spcBef>
                          <a:spcPts val="0"/>
                        </a:spcBef>
                        <a:spcAft>
                          <a:spcPts val="0"/>
                        </a:spcAft>
                        <a:buClr>
                          <a:srgbClr val="1D2A53"/>
                        </a:buClr>
                        <a:buSzPts val="2200"/>
                        <a:buFont typeface="Calibri"/>
                        <a:buNone/>
                      </a:pPr>
                      <a:r>
                        <a:rPr b="1" i="0" lang="en" sz="1900" u="none" cap="none" strike="noStrike">
                          <a:solidFill>
                            <a:srgbClr val="1D2A53"/>
                          </a:solidFill>
                          <a:latin typeface="Calibri"/>
                          <a:ea typeface="Calibri"/>
                          <a:cs typeface="Calibri"/>
                          <a:sym typeface="Calibri"/>
                        </a:rPr>
                        <a:t>Be Respectful</a:t>
                      </a:r>
                      <a:endParaRPr sz="1100">
                        <a:latin typeface="Calibri"/>
                        <a:ea typeface="Calibri"/>
                        <a:cs typeface="Calibri"/>
                        <a:sym typeface="Calibri"/>
                      </a:endParaRPr>
                    </a:p>
                  </a:txBody>
                  <a:tcPr marT="45725" marB="45725" marR="88200" marL="88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23850" lvl="0" marL="342900" marR="0" rtl="0" algn="l">
                        <a:lnSpc>
                          <a:spcPct val="100000"/>
                        </a:lnSpc>
                        <a:spcBef>
                          <a:spcPts val="0"/>
                        </a:spcBef>
                        <a:spcAft>
                          <a:spcPts val="0"/>
                        </a:spcAft>
                        <a:buClr>
                          <a:srgbClr val="1D2A53"/>
                        </a:buClr>
                        <a:buSzPts val="1700"/>
                        <a:buFont typeface="Noto Sans Symbols"/>
                        <a:buChar char="▪"/>
                      </a:pPr>
                      <a:r>
                        <a:rPr i="0" lang="en" sz="1700" u="none" cap="none" strike="noStrike">
                          <a:solidFill>
                            <a:srgbClr val="1D2A53"/>
                          </a:solidFill>
                          <a:latin typeface="Calibri"/>
                          <a:ea typeface="Calibri"/>
                          <a:cs typeface="Calibri"/>
                          <a:sym typeface="Calibri"/>
                        </a:rPr>
                        <a:t>Turn </a:t>
                      </a:r>
                      <a:r>
                        <a:rPr b="1" i="0" lang="en" sz="1700" u="none" cap="none" strike="noStrike">
                          <a:solidFill>
                            <a:srgbClr val="1D2A53"/>
                          </a:solidFill>
                          <a:latin typeface="Calibri"/>
                          <a:ea typeface="Calibri"/>
                          <a:cs typeface="Calibri"/>
                          <a:sym typeface="Calibri"/>
                        </a:rPr>
                        <a:t>cell</a:t>
                      </a:r>
                      <a:r>
                        <a:rPr i="0" lang="en" sz="1700" u="none" cap="none" strike="noStrike">
                          <a:solidFill>
                            <a:srgbClr val="1D2A53"/>
                          </a:solidFill>
                          <a:latin typeface="Calibri"/>
                          <a:ea typeface="Calibri"/>
                          <a:cs typeface="Calibri"/>
                          <a:sym typeface="Calibri"/>
                        </a:rPr>
                        <a:t> </a:t>
                      </a:r>
                      <a:r>
                        <a:rPr b="1" i="0" lang="en" sz="1700" u="none" cap="none" strike="noStrike">
                          <a:solidFill>
                            <a:srgbClr val="1D2A53"/>
                          </a:solidFill>
                          <a:latin typeface="Calibri"/>
                          <a:ea typeface="Calibri"/>
                          <a:cs typeface="Calibri"/>
                          <a:sym typeface="Calibri"/>
                        </a:rPr>
                        <a:t>phones</a:t>
                      </a:r>
                      <a:r>
                        <a:rPr i="0" lang="en" sz="1700" u="none" cap="none" strike="noStrike">
                          <a:solidFill>
                            <a:srgbClr val="1D2A53"/>
                          </a:solidFill>
                          <a:latin typeface="Calibri"/>
                          <a:ea typeface="Calibri"/>
                          <a:cs typeface="Calibri"/>
                          <a:sym typeface="Calibri"/>
                        </a:rPr>
                        <a:t> off or to “vibrate”</a:t>
                      </a:r>
                      <a:endParaRPr i="0" sz="1700" u="none" cap="none" strike="noStrike">
                        <a:solidFill>
                          <a:srgbClr val="1D2A53"/>
                        </a:solidFill>
                        <a:latin typeface="Calibri"/>
                        <a:ea typeface="Calibri"/>
                        <a:cs typeface="Calibri"/>
                        <a:sym typeface="Calibri"/>
                      </a:endParaRPr>
                    </a:p>
                    <a:p>
                      <a:pPr indent="-323850" lvl="0" marL="342900" marR="0" rtl="0" algn="l">
                        <a:lnSpc>
                          <a:spcPct val="100000"/>
                        </a:lnSpc>
                        <a:spcBef>
                          <a:spcPts val="0"/>
                        </a:spcBef>
                        <a:spcAft>
                          <a:spcPts val="0"/>
                        </a:spcAft>
                        <a:buClr>
                          <a:srgbClr val="1D2A53"/>
                        </a:buClr>
                        <a:buSzPts val="1700"/>
                        <a:buFont typeface="Noto Sans Symbols"/>
                        <a:buChar char="▪"/>
                      </a:pPr>
                      <a:r>
                        <a:rPr b="1" i="0" lang="en" sz="1700" u="none" cap="none" strike="noStrike">
                          <a:solidFill>
                            <a:srgbClr val="1D2A53"/>
                          </a:solidFill>
                          <a:latin typeface="Calibri"/>
                          <a:ea typeface="Calibri"/>
                          <a:cs typeface="Calibri"/>
                          <a:sym typeface="Calibri"/>
                        </a:rPr>
                        <a:t>Listen </a:t>
                      </a:r>
                      <a:r>
                        <a:rPr i="0" lang="en" sz="1700" u="none" cap="none" strike="noStrike">
                          <a:solidFill>
                            <a:srgbClr val="1D2A53"/>
                          </a:solidFill>
                          <a:latin typeface="Calibri"/>
                          <a:ea typeface="Calibri"/>
                          <a:cs typeface="Calibri"/>
                          <a:sym typeface="Calibri"/>
                        </a:rPr>
                        <a:t>attentively while others are speaking </a:t>
                      </a:r>
                      <a:endParaRPr sz="1100">
                        <a:latin typeface="Calibri"/>
                        <a:ea typeface="Calibri"/>
                        <a:cs typeface="Calibri"/>
                        <a:sym typeface="Calibri"/>
                      </a:endParaRPr>
                    </a:p>
                    <a:p>
                      <a:pPr indent="-323850" lvl="0" marL="342900" marR="0" rtl="0" algn="l">
                        <a:lnSpc>
                          <a:spcPct val="100000"/>
                        </a:lnSpc>
                        <a:spcBef>
                          <a:spcPts val="0"/>
                        </a:spcBef>
                        <a:spcAft>
                          <a:spcPts val="0"/>
                        </a:spcAft>
                        <a:buClr>
                          <a:srgbClr val="1D2A53"/>
                        </a:buClr>
                        <a:buSzPts val="1700"/>
                        <a:buFont typeface="Noto Sans Symbols"/>
                        <a:buChar char="▪"/>
                      </a:pPr>
                      <a:r>
                        <a:rPr i="0" lang="en" sz="1700" u="none" cap="none" strike="noStrike">
                          <a:solidFill>
                            <a:srgbClr val="1D2A53"/>
                          </a:solidFill>
                          <a:latin typeface="Calibri"/>
                          <a:ea typeface="Calibri"/>
                          <a:cs typeface="Calibri"/>
                          <a:sym typeface="Calibri"/>
                        </a:rPr>
                        <a:t>Have only the </a:t>
                      </a:r>
                      <a:r>
                        <a:rPr b="1" i="0" lang="en" sz="1700" u="none" cap="none" strike="noStrike">
                          <a:solidFill>
                            <a:srgbClr val="1D2A53"/>
                          </a:solidFill>
                          <a:latin typeface="Calibri"/>
                          <a:ea typeface="Calibri"/>
                          <a:cs typeface="Calibri"/>
                          <a:sym typeface="Calibri"/>
                        </a:rPr>
                        <a:t>training materials </a:t>
                      </a:r>
                      <a:r>
                        <a:rPr i="0" lang="en" sz="1700" u="none" cap="none" strike="noStrike">
                          <a:solidFill>
                            <a:srgbClr val="1D2A53"/>
                          </a:solidFill>
                          <a:latin typeface="Calibri"/>
                          <a:ea typeface="Calibri"/>
                          <a:cs typeface="Calibri"/>
                          <a:sym typeface="Calibri"/>
                        </a:rPr>
                        <a:t>up on your computer/tablet/phone</a:t>
                      </a:r>
                      <a:endParaRPr sz="1100">
                        <a:latin typeface="Calibri"/>
                        <a:ea typeface="Calibri"/>
                        <a:cs typeface="Calibri"/>
                        <a:sym typeface="Calibri"/>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98225">
                <a:tc>
                  <a:txBody>
                    <a:bodyPr/>
                    <a:lstStyle/>
                    <a:p>
                      <a:pPr indent="-342900" lvl="0" marL="342900" marR="0" rtl="0" algn="ctr">
                        <a:lnSpc>
                          <a:spcPct val="100000"/>
                        </a:lnSpc>
                        <a:spcBef>
                          <a:spcPts val="0"/>
                        </a:spcBef>
                        <a:spcAft>
                          <a:spcPts val="0"/>
                        </a:spcAft>
                        <a:buClr>
                          <a:srgbClr val="1D2A53"/>
                        </a:buClr>
                        <a:buSzPts val="2200"/>
                        <a:buFont typeface="Calibri"/>
                        <a:buNone/>
                      </a:pPr>
                      <a:r>
                        <a:rPr b="1" i="0" lang="en" sz="1900" u="none" cap="none" strike="noStrike">
                          <a:solidFill>
                            <a:srgbClr val="1D2A53"/>
                          </a:solidFill>
                          <a:latin typeface="Calibri"/>
                          <a:ea typeface="Calibri"/>
                          <a:cs typeface="Calibri"/>
                          <a:sym typeface="Calibri"/>
                        </a:rPr>
                        <a:t>Be Engaged</a:t>
                      </a:r>
                      <a:endParaRPr sz="1100">
                        <a:latin typeface="Calibri"/>
                        <a:ea typeface="Calibri"/>
                        <a:cs typeface="Calibri"/>
                        <a:sym typeface="Calibri"/>
                      </a:endParaRPr>
                    </a:p>
                  </a:txBody>
                  <a:tcPr marT="45725" marB="45725" marR="88200" marL="88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323850" lvl="0" marL="342900" marR="0" rtl="0" algn="l">
                        <a:lnSpc>
                          <a:spcPct val="100000"/>
                        </a:lnSpc>
                        <a:spcBef>
                          <a:spcPts val="0"/>
                        </a:spcBef>
                        <a:spcAft>
                          <a:spcPts val="0"/>
                        </a:spcAft>
                        <a:buClr>
                          <a:srgbClr val="1D2A53"/>
                        </a:buClr>
                        <a:buSzPts val="1700"/>
                        <a:buFont typeface="Noto Sans Symbols"/>
                        <a:buChar char="▪"/>
                      </a:pPr>
                      <a:r>
                        <a:rPr b="1" i="0" lang="en" sz="1700" u="none" cap="none" strike="noStrike">
                          <a:solidFill>
                            <a:srgbClr val="1D2A53"/>
                          </a:solidFill>
                          <a:latin typeface="Calibri"/>
                          <a:ea typeface="Calibri"/>
                          <a:cs typeface="Calibri"/>
                          <a:sym typeface="Calibri"/>
                        </a:rPr>
                        <a:t>Ask</a:t>
                      </a:r>
                      <a:r>
                        <a:rPr i="0" lang="en" sz="1700" u="none" cap="none" strike="noStrike">
                          <a:solidFill>
                            <a:srgbClr val="1D2A53"/>
                          </a:solidFill>
                          <a:latin typeface="Calibri"/>
                          <a:ea typeface="Calibri"/>
                          <a:cs typeface="Calibri"/>
                          <a:sym typeface="Calibri"/>
                        </a:rPr>
                        <a:t> what you need to know to understand and contribute </a:t>
                      </a:r>
                      <a:endParaRPr sz="1100">
                        <a:latin typeface="Calibri"/>
                        <a:ea typeface="Calibri"/>
                        <a:cs typeface="Calibri"/>
                        <a:sym typeface="Calibri"/>
                      </a:endParaRPr>
                    </a:p>
                    <a:p>
                      <a:pPr indent="-323850" lvl="0" marL="342900" marR="0" rtl="0" algn="l">
                        <a:lnSpc>
                          <a:spcPct val="100000"/>
                        </a:lnSpc>
                        <a:spcBef>
                          <a:spcPts val="0"/>
                        </a:spcBef>
                        <a:spcAft>
                          <a:spcPts val="0"/>
                        </a:spcAft>
                        <a:buClr>
                          <a:srgbClr val="1D2A53"/>
                        </a:buClr>
                        <a:buSzPts val="1700"/>
                        <a:buFont typeface="Noto Sans Symbols"/>
                        <a:buChar char="▪"/>
                      </a:pPr>
                      <a:r>
                        <a:rPr b="1" i="0" lang="en" sz="1700" u="none" cap="none" strike="noStrike">
                          <a:solidFill>
                            <a:srgbClr val="1D2A53"/>
                          </a:solidFill>
                          <a:latin typeface="Calibri"/>
                          <a:ea typeface="Calibri"/>
                          <a:cs typeface="Calibri"/>
                          <a:sym typeface="Calibri"/>
                        </a:rPr>
                        <a:t>Contribute </a:t>
                      </a:r>
                      <a:r>
                        <a:rPr i="0" lang="en" sz="1700" u="none" cap="none" strike="noStrike">
                          <a:solidFill>
                            <a:srgbClr val="1D2A53"/>
                          </a:solidFill>
                          <a:latin typeface="Calibri"/>
                          <a:ea typeface="Calibri"/>
                          <a:cs typeface="Calibri"/>
                          <a:sym typeface="Calibri"/>
                        </a:rPr>
                        <a:t>to the group by sharing relevant information and ideas</a:t>
                      </a:r>
                      <a:endParaRPr sz="1100">
                        <a:latin typeface="Calibri"/>
                        <a:ea typeface="Calibri"/>
                        <a:cs typeface="Calibri"/>
                        <a:sym typeface="Calibri"/>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86"/>
          <p:cNvSpPr txBox="1"/>
          <p:nvPr>
            <p:ph type="title"/>
          </p:nvPr>
        </p:nvSpPr>
        <p:spPr>
          <a:xfrm>
            <a:off x="1981550" y="106250"/>
            <a:ext cx="6581100" cy="6858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4300"/>
              <a:t>Specific Error Correction</a:t>
            </a:r>
            <a:endParaRPr sz="4300"/>
          </a:p>
        </p:txBody>
      </p:sp>
      <p:sp>
        <p:nvSpPr>
          <p:cNvPr id="548" name="Google Shape;548;p86"/>
          <p:cNvSpPr txBox="1"/>
          <p:nvPr>
            <p:ph idx="1" type="body"/>
          </p:nvPr>
        </p:nvSpPr>
        <p:spPr>
          <a:xfrm>
            <a:off x="268075" y="3700781"/>
            <a:ext cx="8757000" cy="1363800"/>
          </a:xfrm>
          <a:prstGeom prst="rect">
            <a:avLst/>
          </a:prstGeom>
        </p:spPr>
        <p:txBody>
          <a:bodyPr anchorCtr="0" anchor="t" bIns="34275" lIns="68575" spcFirstLastPara="1" rIns="68575" wrap="square" tIns="34275">
            <a:normAutofit fontScale="47500" lnSpcReduction="20000"/>
          </a:bodyPr>
          <a:lstStyle/>
          <a:p>
            <a:pPr indent="0" lvl="0" marL="0" rtl="0" algn="l">
              <a:lnSpc>
                <a:spcPct val="90000"/>
              </a:lnSpc>
              <a:spcBef>
                <a:spcPts val="0"/>
              </a:spcBef>
              <a:spcAft>
                <a:spcPts val="0"/>
              </a:spcAft>
              <a:buClr>
                <a:schemeClr val="dk2"/>
              </a:buClr>
              <a:buFont typeface="Arial"/>
              <a:buNone/>
            </a:pPr>
            <a:r>
              <a:rPr b="1" i="1" lang="en" sz="2400">
                <a:solidFill>
                  <a:schemeClr val="dk2"/>
                </a:solidFill>
              </a:rPr>
              <a:t>SUPPORTIVE </a:t>
            </a:r>
            <a:endParaRPr sz="2400">
              <a:solidFill>
                <a:schemeClr val="dk2"/>
              </a:solidFill>
            </a:endParaRPr>
          </a:p>
          <a:p>
            <a:pPr indent="0" lvl="0" marL="0" rtl="0" algn="l">
              <a:lnSpc>
                <a:spcPct val="90000"/>
              </a:lnSpc>
              <a:spcBef>
                <a:spcPts val="600"/>
              </a:spcBef>
              <a:spcAft>
                <a:spcPts val="0"/>
              </a:spcAft>
              <a:buClr>
                <a:schemeClr val="dk2"/>
              </a:buClr>
              <a:buFont typeface="Arial"/>
              <a:buNone/>
            </a:pPr>
            <a:r>
              <a:rPr lang="en" sz="2400">
                <a:solidFill>
                  <a:schemeClr val="dk2"/>
                </a:solidFill>
              </a:rPr>
              <a:t>Just like we would correct </a:t>
            </a:r>
            <a:endParaRPr sz="1400">
              <a:solidFill>
                <a:schemeClr val="dk2"/>
              </a:solidFill>
              <a:latin typeface="Arial"/>
              <a:ea typeface="Arial"/>
              <a:cs typeface="Arial"/>
              <a:sym typeface="Arial"/>
            </a:endParaRPr>
          </a:p>
          <a:p>
            <a:pPr indent="0" lvl="0" marL="0" rtl="0" algn="l">
              <a:lnSpc>
                <a:spcPct val="90000"/>
              </a:lnSpc>
              <a:spcBef>
                <a:spcPts val="600"/>
              </a:spcBef>
              <a:spcAft>
                <a:spcPts val="0"/>
              </a:spcAft>
              <a:buClr>
                <a:schemeClr val="dk2"/>
              </a:buClr>
              <a:buFont typeface="Arial"/>
              <a:buNone/>
            </a:pPr>
            <a:r>
              <a:rPr lang="en" sz="2400">
                <a:solidFill>
                  <a:schemeClr val="dk2"/>
                </a:solidFill>
              </a:rPr>
              <a:t>an academic error</a:t>
            </a:r>
            <a:endParaRPr sz="1400">
              <a:solidFill>
                <a:schemeClr val="dk2"/>
              </a:solidFill>
              <a:latin typeface="Arial"/>
              <a:ea typeface="Arial"/>
              <a:cs typeface="Arial"/>
              <a:sym typeface="Arial"/>
            </a:endParaRPr>
          </a:p>
          <a:p>
            <a:pPr indent="0" lvl="0" marL="0" rtl="0" algn="l">
              <a:lnSpc>
                <a:spcPct val="90000"/>
              </a:lnSpc>
              <a:spcBef>
                <a:spcPts val="600"/>
              </a:spcBef>
              <a:spcAft>
                <a:spcPts val="0"/>
              </a:spcAft>
              <a:buClr>
                <a:schemeClr val="dk2"/>
              </a:buClr>
              <a:buFont typeface="Arial"/>
              <a:buNone/>
            </a:pPr>
            <a:br>
              <a:rPr lang="en" sz="2400">
                <a:solidFill>
                  <a:schemeClr val="dk2"/>
                </a:solidFill>
              </a:rPr>
            </a:br>
            <a:r>
              <a:rPr b="1" lang="en" sz="2400">
                <a:solidFill>
                  <a:schemeClr val="dk2"/>
                </a:solidFill>
              </a:rPr>
              <a:t>The message to the student is…</a:t>
            </a:r>
            <a:endParaRPr sz="2400">
              <a:solidFill>
                <a:schemeClr val="dk2"/>
              </a:solidFill>
            </a:endParaRPr>
          </a:p>
          <a:p>
            <a:pPr indent="0" lvl="0" marL="0" rtl="0" algn="l">
              <a:lnSpc>
                <a:spcPct val="90000"/>
              </a:lnSpc>
              <a:spcBef>
                <a:spcPts val="600"/>
              </a:spcBef>
              <a:spcAft>
                <a:spcPts val="0"/>
              </a:spcAft>
              <a:buClr>
                <a:schemeClr val="dk2"/>
              </a:buClr>
              <a:buFont typeface="Arial"/>
              <a:buNone/>
            </a:pPr>
            <a:br>
              <a:rPr lang="en" sz="2400">
                <a:solidFill>
                  <a:schemeClr val="dk2"/>
                </a:solidFill>
              </a:rPr>
            </a:br>
            <a:r>
              <a:rPr b="1" lang="en" sz="2400">
                <a:solidFill>
                  <a:schemeClr val="dk2"/>
                </a:solidFill>
              </a:rPr>
              <a:t>Oops!  You made a mistake or you are off track with what is helpful to learning and/or expected.  You can fix it and your school community can help.</a:t>
            </a:r>
            <a:endParaRPr/>
          </a:p>
        </p:txBody>
      </p:sp>
      <p:pic>
        <p:nvPicPr>
          <p:cNvPr descr="Error correction – when and how to do it - CeltaTraining.ro" id="549" name="Google Shape;549;p86"/>
          <p:cNvPicPr preferRelativeResize="0"/>
          <p:nvPr/>
        </p:nvPicPr>
        <p:blipFill rotWithShape="1">
          <a:blip r:embed="rId3">
            <a:alphaModFix/>
          </a:blip>
          <a:srcRect b="8444" l="0" r="0" t="30761"/>
          <a:stretch/>
        </p:blipFill>
        <p:spPr>
          <a:xfrm>
            <a:off x="0" y="1009613"/>
            <a:ext cx="9113520" cy="2750609"/>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87"/>
          <p:cNvSpPr txBox="1"/>
          <p:nvPr>
            <p:ph type="title"/>
          </p:nvPr>
        </p:nvSpPr>
        <p:spPr>
          <a:xfrm>
            <a:off x="2041325" y="159625"/>
            <a:ext cx="6863400" cy="68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240"/>
              <a:buNone/>
            </a:pPr>
            <a:r>
              <a:rPr b="1" lang="en" sz="3859"/>
              <a:t>Steps to Specific Error Correction</a:t>
            </a:r>
            <a:endParaRPr b="1" sz="3859"/>
          </a:p>
        </p:txBody>
      </p:sp>
      <p:sp>
        <p:nvSpPr>
          <p:cNvPr id="556" name="Google Shape;556;p87"/>
          <p:cNvSpPr txBox="1"/>
          <p:nvPr>
            <p:ph idx="1" type="body"/>
          </p:nvPr>
        </p:nvSpPr>
        <p:spPr>
          <a:xfrm>
            <a:off x="4612275" y="1072256"/>
            <a:ext cx="4531800" cy="39390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2"/>
              </a:buClr>
              <a:buSzPts val="2500"/>
              <a:buFont typeface="Arial"/>
              <a:buNone/>
            </a:pPr>
            <a:r>
              <a:rPr b="1" lang="en" sz="2380">
                <a:solidFill>
                  <a:schemeClr val="dk2"/>
                </a:solidFill>
              </a:rPr>
              <a:t>Steps for Specific Error Correction</a:t>
            </a:r>
            <a:endParaRPr sz="1679">
              <a:solidFill>
                <a:schemeClr val="dk2"/>
              </a:solidFill>
            </a:endParaRPr>
          </a:p>
          <a:p>
            <a:pPr indent="0" lvl="0" marL="0" rtl="0" algn="l">
              <a:lnSpc>
                <a:spcPct val="80000"/>
              </a:lnSpc>
              <a:spcBef>
                <a:spcPts val="600"/>
              </a:spcBef>
              <a:spcAft>
                <a:spcPts val="0"/>
              </a:spcAft>
              <a:buClr>
                <a:schemeClr val="dk2"/>
              </a:buClr>
              <a:buSzPts val="2500"/>
              <a:buFont typeface="Arial"/>
              <a:buNone/>
            </a:pPr>
            <a:r>
              <a:rPr lang="en" sz="1500">
                <a:solidFill>
                  <a:schemeClr val="dk2"/>
                </a:solidFill>
              </a:rPr>
              <a:t>1. Respectfully address the student</a:t>
            </a:r>
            <a:endParaRPr sz="1500">
              <a:solidFill>
                <a:schemeClr val="dk2"/>
              </a:solidFill>
            </a:endParaRPr>
          </a:p>
          <a:p>
            <a:pPr indent="0" lvl="0" marL="0" rtl="0" algn="l">
              <a:lnSpc>
                <a:spcPct val="80000"/>
              </a:lnSpc>
              <a:spcBef>
                <a:spcPts val="0"/>
              </a:spcBef>
              <a:spcAft>
                <a:spcPts val="0"/>
              </a:spcAft>
              <a:buClr>
                <a:schemeClr val="dk2"/>
              </a:buClr>
              <a:buSzPts val="2500"/>
              <a:buFont typeface="Arial"/>
              <a:buNone/>
            </a:pPr>
            <a:r>
              <a:rPr lang="en" sz="1500">
                <a:solidFill>
                  <a:schemeClr val="dk2"/>
                </a:solidFill>
              </a:rPr>
              <a:t>2. Describe inappropriate behavior</a:t>
            </a:r>
            <a:endParaRPr sz="1500">
              <a:solidFill>
                <a:schemeClr val="dk2"/>
              </a:solidFill>
            </a:endParaRPr>
          </a:p>
          <a:p>
            <a:pPr indent="0" lvl="0" marL="0" rtl="0" algn="l">
              <a:lnSpc>
                <a:spcPct val="80000"/>
              </a:lnSpc>
              <a:spcBef>
                <a:spcPts val="0"/>
              </a:spcBef>
              <a:spcAft>
                <a:spcPts val="0"/>
              </a:spcAft>
              <a:buClr>
                <a:schemeClr val="dk2"/>
              </a:buClr>
              <a:buSzPts val="2500"/>
              <a:buFont typeface="Arial"/>
              <a:buNone/>
            </a:pPr>
            <a:r>
              <a:rPr lang="en" sz="1500">
                <a:solidFill>
                  <a:schemeClr val="dk2"/>
                </a:solidFill>
              </a:rPr>
              <a:t>3. Describe expected behavior/rule</a:t>
            </a:r>
            <a:endParaRPr sz="1500">
              <a:solidFill>
                <a:schemeClr val="dk2"/>
              </a:solidFill>
            </a:endParaRPr>
          </a:p>
          <a:p>
            <a:pPr indent="0" lvl="0" marL="0" rtl="0" algn="l">
              <a:lnSpc>
                <a:spcPct val="80000"/>
              </a:lnSpc>
              <a:spcBef>
                <a:spcPts val="0"/>
              </a:spcBef>
              <a:spcAft>
                <a:spcPts val="0"/>
              </a:spcAft>
              <a:buClr>
                <a:schemeClr val="dk2"/>
              </a:buClr>
              <a:buSzPts val="2500"/>
              <a:buFont typeface="Arial"/>
              <a:buNone/>
            </a:pPr>
            <a:r>
              <a:rPr lang="en" sz="1500">
                <a:solidFill>
                  <a:schemeClr val="dk2"/>
                </a:solidFill>
              </a:rPr>
              <a:t>4. Link to expectation on the classroom matrix</a:t>
            </a:r>
            <a:endParaRPr sz="1500">
              <a:solidFill>
                <a:schemeClr val="dk2"/>
              </a:solidFill>
            </a:endParaRPr>
          </a:p>
          <a:p>
            <a:pPr indent="0" lvl="0" marL="0" rtl="0" algn="l">
              <a:lnSpc>
                <a:spcPct val="80000"/>
              </a:lnSpc>
              <a:spcBef>
                <a:spcPts val="0"/>
              </a:spcBef>
              <a:spcAft>
                <a:spcPts val="0"/>
              </a:spcAft>
              <a:buClr>
                <a:schemeClr val="dk2"/>
              </a:buClr>
              <a:buSzPts val="2500"/>
              <a:buFont typeface="Arial"/>
              <a:buNone/>
            </a:pPr>
            <a:r>
              <a:rPr lang="en" sz="1500">
                <a:solidFill>
                  <a:schemeClr val="dk2"/>
                </a:solidFill>
              </a:rPr>
              <a:t>5. End with encouragement</a:t>
            </a:r>
            <a:endParaRPr sz="1500">
              <a:solidFill>
                <a:schemeClr val="dk2"/>
              </a:solidFill>
            </a:endParaRPr>
          </a:p>
          <a:p>
            <a:pPr indent="0" lvl="0" marL="0" rtl="0" algn="l">
              <a:lnSpc>
                <a:spcPct val="80000"/>
              </a:lnSpc>
              <a:spcBef>
                <a:spcPts val="0"/>
              </a:spcBef>
              <a:spcAft>
                <a:spcPts val="0"/>
              </a:spcAft>
              <a:buClr>
                <a:schemeClr val="dk2"/>
              </a:buClr>
              <a:buSzPts val="2500"/>
              <a:buFont typeface="Arial"/>
              <a:buNone/>
            </a:pPr>
            <a:r>
              <a:t/>
            </a:r>
            <a:endParaRPr sz="1500">
              <a:solidFill>
                <a:schemeClr val="dk2"/>
              </a:solidFill>
            </a:endParaRPr>
          </a:p>
          <a:p>
            <a:pPr indent="0" lvl="0" marL="0" rtl="0" algn="l">
              <a:lnSpc>
                <a:spcPct val="80000"/>
              </a:lnSpc>
              <a:spcBef>
                <a:spcPts val="0"/>
              </a:spcBef>
              <a:spcAft>
                <a:spcPts val="0"/>
              </a:spcAft>
              <a:buClr>
                <a:schemeClr val="dk2"/>
              </a:buClr>
              <a:buSzPts val="2500"/>
              <a:buFont typeface="Arial"/>
              <a:buNone/>
            </a:pPr>
            <a:r>
              <a:rPr b="1" lang="en" sz="2380">
                <a:solidFill>
                  <a:schemeClr val="dk2"/>
                </a:solidFill>
              </a:rPr>
              <a:t>Example: </a:t>
            </a:r>
            <a:endParaRPr sz="2380">
              <a:solidFill>
                <a:schemeClr val="dk2"/>
              </a:solidFill>
            </a:endParaRPr>
          </a:p>
          <a:p>
            <a:pPr indent="-336550" lvl="0" marL="457200" rtl="0" algn="l">
              <a:lnSpc>
                <a:spcPct val="80000"/>
              </a:lnSpc>
              <a:spcBef>
                <a:spcPts val="0"/>
              </a:spcBef>
              <a:spcAft>
                <a:spcPts val="0"/>
              </a:spcAft>
              <a:buClr>
                <a:schemeClr val="dk2"/>
              </a:buClr>
              <a:buSzPts val="1700"/>
              <a:buFont typeface="Calibri"/>
              <a:buAutoNum type="arabicPeriod"/>
            </a:pPr>
            <a:r>
              <a:rPr lang="en" sz="1700">
                <a:solidFill>
                  <a:schemeClr val="dk2"/>
                </a:solidFill>
              </a:rPr>
              <a:t>Hey Julie,</a:t>
            </a:r>
            <a:endParaRPr sz="1700">
              <a:solidFill>
                <a:schemeClr val="dk2"/>
              </a:solidFill>
            </a:endParaRPr>
          </a:p>
          <a:p>
            <a:pPr indent="-336550" lvl="0" marL="457200" rtl="0" algn="l">
              <a:lnSpc>
                <a:spcPct val="80000"/>
              </a:lnSpc>
              <a:spcBef>
                <a:spcPts val="0"/>
              </a:spcBef>
              <a:spcAft>
                <a:spcPts val="0"/>
              </a:spcAft>
              <a:buClr>
                <a:schemeClr val="dk2"/>
              </a:buClr>
              <a:buSzPts val="1700"/>
              <a:buFont typeface="Calibri"/>
              <a:buAutoNum type="arabicPeriod"/>
            </a:pPr>
            <a:r>
              <a:rPr lang="en" sz="1700">
                <a:solidFill>
                  <a:schemeClr val="dk2"/>
                </a:solidFill>
              </a:rPr>
              <a:t>You haven’t started your work yet.</a:t>
            </a:r>
            <a:endParaRPr sz="1700">
              <a:solidFill>
                <a:schemeClr val="dk2"/>
              </a:solidFill>
            </a:endParaRPr>
          </a:p>
          <a:p>
            <a:pPr indent="-336550" lvl="0" marL="457200" rtl="0" algn="l">
              <a:lnSpc>
                <a:spcPct val="80000"/>
              </a:lnSpc>
              <a:spcBef>
                <a:spcPts val="0"/>
              </a:spcBef>
              <a:spcAft>
                <a:spcPts val="0"/>
              </a:spcAft>
              <a:buClr>
                <a:schemeClr val="dk2"/>
              </a:buClr>
              <a:buSzPts val="1700"/>
              <a:buFont typeface="Calibri"/>
              <a:buAutoNum type="arabicPeriod"/>
            </a:pPr>
            <a:r>
              <a:rPr lang="en" sz="1700">
                <a:solidFill>
                  <a:schemeClr val="dk2"/>
                </a:solidFill>
              </a:rPr>
              <a:t>Starting your work will show responsibility.</a:t>
            </a:r>
            <a:endParaRPr sz="1700">
              <a:solidFill>
                <a:schemeClr val="dk2"/>
              </a:solidFill>
            </a:endParaRPr>
          </a:p>
          <a:p>
            <a:pPr indent="-336550" lvl="0" marL="457200" rtl="0" algn="l">
              <a:lnSpc>
                <a:spcPct val="80000"/>
              </a:lnSpc>
              <a:spcBef>
                <a:spcPts val="0"/>
              </a:spcBef>
              <a:spcAft>
                <a:spcPts val="0"/>
              </a:spcAft>
              <a:buClr>
                <a:schemeClr val="dk2"/>
              </a:buClr>
              <a:buSzPts val="1700"/>
              <a:buFont typeface="Calibri"/>
              <a:buAutoNum type="arabicPeriod"/>
            </a:pPr>
            <a:r>
              <a:rPr lang="en" sz="1700">
                <a:solidFill>
                  <a:schemeClr val="dk2"/>
                </a:solidFill>
              </a:rPr>
              <a:t>Is there anything I can do to help you get started? (offer support)</a:t>
            </a:r>
            <a:endParaRPr sz="1700">
              <a:solidFill>
                <a:schemeClr val="dk2"/>
              </a:solidFill>
            </a:endParaRPr>
          </a:p>
          <a:p>
            <a:pPr indent="-336550" lvl="0" marL="457200" rtl="0" algn="l">
              <a:lnSpc>
                <a:spcPct val="80000"/>
              </a:lnSpc>
              <a:spcBef>
                <a:spcPts val="0"/>
              </a:spcBef>
              <a:spcAft>
                <a:spcPts val="0"/>
              </a:spcAft>
              <a:buClr>
                <a:schemeClr val="dk2"/>
              </a:buClr>
              <a:buSzPts val="1700"/>
              <a:buFont typeface="Calibri"/>
              <a:buAutoNum type="arabicPeriod"/>
            </a:pPr>
            <a:r>
              <a:rPr lang="en" sz="1700">
                <a:solidFill>
                  <a:schemeClr val="dk2"/>
                </a:solidFill>
              </a:rPr>
              <a:t>Excellent Julie! Nice job being responsible. </a:t>
            </a:r>
            <a:endParaRPr sz="1700"/>
          </a:p>
        </p:txBody>
      </p:sp>
      <p:grpSp>
        <p:nvGrpSpPr>
          <p:cNvPr id="557" name="Google Shape;557;p87"/>
          <p:cNvGrpSpPr/>
          <p:nvPr/>
        </p:nvGrpSpPr>
        <p:grpSpPr>
          <a:xfrm>
            <a:off x="0" y="1186052"/>
            <a:ext cx="3945506" cy="2754491"/>
            <a:chOff x="0" y="2114800"/>
            <a:chExt cx="4475392" cy="3672654"/>
          </a:xfrm>
        </p:grpSpPr>
        <p:sp>
          <p:nvSpPr>
            <p:cNvPr id="558" name="Google Shape;558;p87"/>
            <p:cNvSpPr/>
            <p:nvPr/>
          </p:nvSpPr>
          <p:spPr>
            <a:xfrm>
              <a:off x="0" y="2114800"/>
              <a:ext cx="4475392" cy="3672654"/>
            </a:xfrm>
            <a:custGeom>
              <a:rect b="b" l="l" r="r" t="t"/>
              <a:pathLst>
                <a:path extrusionOk="0" h="5400962" w="5000438">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pic>
          <p:nvPicPr>
            <p:cNvPr descr="The Administration And Supervision Of Special Programs In Education Special  Education Learning Teacher PNG, Clipart, Boy," id="559" name="Google Shape;559;p87"/>
            <p:cNvPicPr preferRelativeResize="0"/>
            <p:nvPr/>
          </p:nvPicPr>
          <p:blipFill rotWithShape="1">
            <a:blip r:embed="rId3">
              <a:alphaModFix/>
            </a:blip>
            <a:srcRect b="4232" l="0" r="0" t="0"/>
            <a:stretch/>
          </p:blipFill>
          <p:spPr>
            <a:xfrm>
              <a:off x="0" y="2477349"/>
              <a:ext cx="2806064" cy="2936968"/>
            </a:xfrm>
            <a:custGeom>
              <a:rect b="b" l="l" r="r" t="t"/>
              <a:pathLst>
                <a:path extrusionOk="0" h="5063738" w="4838041">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grpSp>
      <p:sp>
        <p:nvSpPr>
          <p:cNvPr id="560" name="Google Shape;560;p87"/>
          <p:cNvSpPr txBox="1"/>
          <p:nvPr/>
        </p:nvSpPr>
        <p:spPr>
          <a:xfrm>
            <a:off x="-3" y="4376738"/>
            <a:ext cx="6425100" cy="943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2680"/>
              <a:buFont typeface="Arial"/>
              <a:buNone/>
            </a:pPr>
            <a:r>
              <a:rPr b="1" i="0" lang="en" sz="2680" u="none" cap="none" strike="noStrike">
                <a:solidFill>
                  <a:schemeClr val="dk2"/>
                </a:solidFill>
                <a:latin typeface="Calibri"/>
                <a:ea typeface="Calibri"/>
                <a:cs typeface="Calibri"/>
                <a:sym typeface="Calibri"/>
              </a:rPr>
              <a:t>GUIDELINES:</a:t>
            </a:r>
            <a:endParaRPr b="1" i="0" sz="2680" u="none" cap="none" strike="noStrike">
              <a:solidFill>
                <a:schemeClr val="dk2"/>
              </a:solidFill>
              <a:latin typeface="Calibri"/>
              <a:ea typeface="Calibri"/>
              <a:cs typeface="Calibri"/>
              <a:sym typeface="Calibri"/>
            </a:endParaRPr>
          </a:p>
          <a:p>
            <a:pPr indent="0" lvl="0" marL="0" marR="0" rtl="0" algn="l">
              <a:lnSpc>
                <a:spcPct val="80000"/>
              </a:lnSpc>
              <a:spcBef>
                <a:spcPts val="0"/>
              </a:spcBef>
              <a:spcAft>
                <a:spcPts val="0"/>
              </a:spcAft>
              <a:buClr>
                <a:schemeClr val="dk2"/>
              </a:buClr>
              <a:buSzPts val="1779"/>
              <a:buFont typeface="Arial"/>
              <a:buNone/>
            </a:pPr>
            <a:r>
              <a:rPr i="0" lang="en" sz="1779" u="none" cap="none" strike="noStrike">
                <a:solidFill>
                  <a:schemeClr val="dk2"/>
                </a:solidFill>
                <a:latin typeface="Calibri"/>
                <a:ea typeface="Calibri"/>
                <a:cs typeface="Calibri"/>
                <a:sym typeface="Calibri"/>
              </a:rPr>
              <a:t> </a:t>
            </a:r>
            <a:r>
              <a:rPr b="1" i="0" lang="en" sz="2080" u="none" cap="none" strike="noStrike">
                <a:solidFill>
                  <a:schemeClr val="dk2"/>
                </a:solidFill>
                <a:latin typeface="Calibri"/>
                <a:ea typeface="Calibri"/>
                <a:cs typeface="Calibri"/>
                <a:sym typeface="Calibri"/>
              </a:rPr>
              <a:t>Calm • Consistent • Brief • Immediate • Respectful </a:t>
            </a:r>
            <a:r>
              <a:rPr i="0" lang="en" sz="1779" u="none" cap="none" strike="noStrike">
                <a:solidFill>
                  <a:schemeClr val="dk2"/>
                </a:solidFill>
                <a:latin typeface="Calibri"/>
                <a:ea typeface="Calibri"/>
                <a:cs typeface="Calibri"/>
                <a:sym typeface="Calibri"/>
              </a:rPr>
              <a:t> </a:t>
            </a:r>
            <a:endParaRPr i="0" sz="1080" u="none" cap="none" strike="noStrike">
              <a:solidFill>
                <a:schemeClr val="dk2"/>
              </a:solidFill>
              <a:latin typeface="Calibri"/>
              <a:ea typeface="Calibri"/>
              <a:cs typeface="Calibri"/>
              <a:sym typeface="Calibri"/>
            </a:endParaRPr>
          </a:p>
          <a:p>
            <a:pPr indent="0" lvl="0" marL="0" marR="0" rtl="0" algn="l">
              <a:lnSpc>
                <a:spcPct val="80000"/>
              </a:lnSpc>
              <a:spcBef>
                <a:spcPts val="0"/>
              </a:spcBef>
              <a:spcAft>
                <a:spcPts val="0"/>
              </a:spcAft>
              <a:buClr>
                <a:schemeClr val="dk2"/>
              </a:buClr>
              <a:buSzPts val="1400"/>
              <a:buFont typeface="Arial"/>
              <a:buNone/>
            </a:pPr>
            <a:r>
              <a:t/>
            </a:r>
            <a:endParaRPr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8"/>
          <p:cNvSpPr txBox="1"/>
          <p:nvPr>
            <p:ph type="title"/>
          </p:nvPr>
        </p:nvSpPr>
        <p:spPr>
          <a:xfrm>
            <a:off x="2346150" y="320269"/>
            <a:ext cx="6855000" cy="465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2700"/>
              <a:buFont typeface="Twentieth Century"/>
              <a:buNone/>
            </a:pPr>
            <a:r>
              <a:rPr b="1" lang="en" sz="2800"/>
              <a:t>Follow Your School’s Flowchart</a:t>
            </a:r>
            <a:endParaRPr b="1" sz="2800" u="none" cap="none" strike="noStrike"/>
          </a:p>
        </p:txBody>
      </p:sp>
      <p:pic>
        <p:nvPicPr>
          <p:cNvPr id="568" name="Google Shape;568;p88"/>
          <p:cNvPicPr preferRelativeResize="0"/>
          <p:nvPr/>
        </p:nvPicPr>
        <p:blipFill>
          <a:blip r:embed="rId3">
            <a:alphaModFix/>
          </a:blip>
          <a:stretch>
            <a:fillRect/>
          </a:stretch>
        </p:blipFill>
        <p:spPr>
          <a:xfrm>
            <a:off x="228600" y="1067150"/>
            <a:ext cx="5227461" cy="3996599"/>
          </a:xfrm>
          <a:prstGeom prst="rect">
            <a:avLst/>
          </a:prstGeom>
          <a:noFill/>
          <a:ln>
            <a:noFill/>
          </a:ln>
        </p:spPr>
      </p:pic>
      <p:sp>
        <p:nvSpPr>
          <p:cNvPr id="569" name="Google Shape;569;p88"/>
          <p:cNvSpPr/>
          <p:nvPr/>
        </p:nvSpPr>
        <p:spPr>
          <a:xfrm>
            <a:off x="48500" y="1490700"/>
            <a:ext cx="2207700" cy="3652800"/>
          </a:xfrm>
          <a:prstGeom prst="ellipse">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0" name="Google Shape;570;p88"/>
          <p:cNvPicPr preferRelativeResize="0"/>
          <p:nvPr/>
        </p:nvPicPr>
        <p:blipFill>
          <a:blip r:embed="rId4">
            <a:alphaModFix/>
          </a:blip>
          <a:stretch>
            <a:fillRect/>
          </a:stretch>
        </p:blipFill>
        <p:spPr>
          <a:xfrm>
            <a:off x="5756425" y="1067150"/>
            <a:ext cx="3124867" cy="4049126"/>
          </a:xfrm>
          <a:prstGeom prst="rect">
            <a:avLst/>
          </a:prstGeom>
          <a:noFill/>
          <a:ln>
            <a:noFill/>
          </a:ln>
          <a:effectLst>
            <a:outerShdw blurRad="57150" rotWithShape="0" algn="bl" dir="5400000" dist="19050">
              <a:srgbClr val="000000">
                <a:alpha val="50000"/>
              </a:srgbClr>
            </a:outerShdw>
          </a:effectLst>
        </p:spPr>
      </p:pic>
      <p:sp>
        <p:nvSpPr>
          <p:cNvPr id="571" name="Google Shape;571;p88"/>
          <p:cNvSpPr/>
          <p:nvPr/>
        </p:nvSpPr>
        <p:spPr>
          <a:xfrm>
            <a:off x="5640100" y="1133502"/>
            <a:ext cx="1931100" cy="3996600"/>
          </a:xfrm>
          <a:prstGeom prst="ellipse">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89"/>
          <p:cNvSpPr txBox="1"/>
          <p:nvPr>
            <p:ph type="title"/>
          </p:nvPr>
        </p:nvSpPr>
        <p:spPr>
          <a:xfrm>
            <a:off x="2346150" y="320269"/>
            <a:ext cx="6855000" cy="465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2700"/>
              <a:buFont typeface="Twentieth Century"/>
              <a:buNone/>
            </a:pPr>
            <a:r>
              <a:rPr b="1" lang="en" sz="2400"/>
              <a:t>Team Implementation Planning</a:t>
            </a:r>
            <a:endParaRPr b="1" sz="2400" u="none" cap="none" strike="noStrike"/>
          </a:p>
        </p:txBody>
      </p:sp>
      <p:sp>
        <p:nvSpPr>
          <p:cNvPr id="579" name="Google Shape;579;p89"/>
          <p:cNvSpPr txBox="1"/>
          <p:nvPr/>
        </p:nvSpPr>
        <p:spPr>
          <a:xfrm>
            <a:off x="249175" y="1253050"/>
            <a:ext cx="5741100" cy="3658200"/>
          </a:xfrm>
          <a:prstGeom prst="rect">
            <a:avLst/>
          </a:prstGeom>
          <a:solidFill>
            <a:srgbClr val="A4C2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600">
                <a:solidFill>
                  <a:srgbClr val="000000"/>
                </a:solidFill>
                <a:latin typeface="Calibri"/>
                <a:ea typeface="Calibri"/>
                <a:cs typeface="Calibri"/>
                <a:sym typeface="Calibri"/>
              </a:rPr>
              <a:t>When you have work time:</a:t>
            </a:r>
            <a:endParaRPr sz="2600">
              <a:solidFill>
                <a:srgbClr val="000000"/>
              </a:solidFill>
              <a:latin typeface="Calibri"/>
              <a:ea typeface="Calibri"/>
              <a:cs typeface="Calibri"/>
              <a:sym typeface="Calibri"/>
            </a:endParaRPr>
          </a:p>
          <a:p>
            <a:pPr indent="-393700" lvl="0" marL="457200" marR="0" rtl="0" algn="l">
              <a:lnSpc>
                <a:spcPct val="100000"/>
              </a:lnSpc>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Read The Snapshot and take the self-reflection.  </a:t>
            </a:r>
            <a:endParaRPr sz="2600">
              <a:solidFill>
                <a:srgbClr val="000000"/>
              </a:solidFill>
              <a:latin typeface="Calibri"/>
              <a:ea typeface="Calibri"/>
              <a:cs typeface="Calibri"/>
              <a:sym typeface="Calibri"/>
            </a:endParaRPr>
          </a:p>
          <a:p>
            <a:pPr indent="-393700" lvl="0" marL="457200" rtl="0" algn="l">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Identify and include cultural connections for your students.</a:t>
            </a:r>
            <a:endParaRPr sz="2600">
              <a:solidFill>
                <a:srgbClr val="000000"/>
              </a:solidFill>
              <a:latin typeface="Calibri"/>
              <a:ea typeface="Calibri"/>
              <a:cs typeface="Calibri"/>
              <a:sym typeface="Calibri"/>
            </a:endParaRPr>
          </a:p>
          <a:p>
            <a:pPr indent="-393700" lvl="0" marL="457200" marR="0" rtl="0" algn="l">
              <a:lnSpc>
                <a:spcPct val="100000"/>
              </a:lnSpc>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Consider what your students currently have access to and determine your next steps on the core PBIS classroom practice.</a:t>
            </a:r>
            <a:endParaRPr sz="2600">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6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i="0" sz="800" u="none" cap="none" strike="noStrike">
              <a:solidFill>
                <a:srgbClr val="000000"/>
              </a:solidFill>
              <a:latin typeface="Calibri"/>
              <a:ea typeface="Calibri"/>
              <a:cs typeface="Calibri"/>
              <a:sym typeface="Calibri"/>
            </a:endParaRPr>
          </a:p>
        </p:txBody>
      </p:sp>
      <p:pic>
        <p:nvPicPr>
          <p:cNvPr id="580" name="Google Shape;580;p89"/>
          <p:cNvPicPr preferRelativeResize="0"/>
          <p:nvPr/>
        </p:nvPicPr>
        <p:blipFill>
          <a:blip r:embed="rId3">
            <a:alphaModFix/>
          </a:blip>
          <a:stretch>
            <a:fillRect/>
          </a:stretch>
        </p:blipFill>
        <p:spPr>
          <a:xfrm>
            <a:off x="6257625" y="1212400"/>
            <a:ext cx="2709174" cy="3587126"/>
          </a:xfrm>
          <a:prstGeom prst="rect">
            <a:avLst/>
          </a:prstGeom>
          <a:noFill/>
          <a:ln>
            <a:noFill/>
          </a:ln>
        </p:spPr>
      </p:pic>
      <p:sp>
        <p:nvSpPr>
          <p:cNvPr id="581" name="Google Shape;581;p89"/>
          <p:cNvSpPr txBox="1"/>
          <p:nvPr/>
        </p:nvSpPr>
        <p:spPr>
          <a:xfrm>
            <a:off x="6257700" y="3151500"/>
            <a:ext cx="2709300" cy="738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u="sng">
                <a:solidFill>
                  <a:srgbClr val="607D8B"/>
                </a:solidFill>
                <a:latin typeface="Twentieth Century"/>
                <a:ea typeface="Twentieth Century"/>
                <a:cs typeface="Twentieth Century"/>
                <a:sym typeface="Twentieth Century"/>
                <a:hlinkClick r:id="rId4">
                  <a:extLst>
                    <a:ext uri="{A12FA001-AC4F-418D-AE19-62706E023703}">
                      <ahyp:hlinkClr val="tx"/>
                    </a:ext>
                  </a:extLst>
                </a:hlinkClick>
              </a:rPr>
              <a:t>Continuum of Response Strategies</a:t>
            </a:r>
            <a:endParaRPr sz="1800">
              <a:latin typeface="Twentieth Century"/>
              <a:ea typeface="Twentieth Century"/>
              <a:cs typeface="Twentieth Century"/>
              <a:sym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90"/>
          <p:cNvSpPr txBox="1"/>
          <p:nvPr>
            <p:ph type="title"/>
          </p:nvPr>
        </p:nvSpPr>
        <p:spPr>
          <a:xfrm>
            <a:off x="2346150" y="244069"/>
            <a:ext cx="6855000" cy="4653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2"/>
              </a:buClr>
              <a:buSzPts val="1100"/>
              <a:buFont typeface="Arial"/>
              <a:buNone/>
            </a:pPr>
            <a:r>
              <a:rPr b="1" lang="en" sz="2900"/>
              <a:t>Engagement and </a:t>
            </a:r>
            <a:endParaRPr b="1" sz="2900"/>
          </a:p>
          <a:p>
            <a:pPr indent="0" lvl="0" marL="0" rtl="0" algn="l">
              <a:lnSpc>
                <a:spcPct val="100000"/>
              </a:lnSpc>
              <a:spcBef>
                <a:spcPts val="0"/>
              </a:spcBef>
              <a:spcAft>
                <a:spcPts val="0"/>
              </a:spcAft>
              <a:buClr>
                <a:schemeClr val="dk2"/>
              </a:buClr>
              <a:buSzPts val="1100"/>
              <a:buFont typeface="Arial"/>
              <a:buNone/>
            </a:pPr>
            <a:r>
              <a:rPr b="1" lang="en" sz="2900"/>
              <a:t>Opportunities to Respond</a:t>
            </a:r>
            <a:endParaRPr b="1" i="0" sz="1000" u="none" cap="none" strike="noStrike"/>
          </a:p>
        </p:txBody>
      </p:sp>
      <p:sp>
        <p:nvSpPr>
          <p:cNvPr id="589" name="Google Shape;589;p90"/>
          <p:cNvSpPr/>
          <p:nvPr/>
        </p:nvSpPr>
        <p:spPr>
          <a:xfrm>
            <a:off x="6647450" y="0"/>
            <a:ext cx="11976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Prevent</a:t>
            </a:r>
            <a:endParaRPr b="1" sz="1000">
              <a:solidFill>
                <a:srgbClr val="FFFFFF"/>
              </a:solidFill>
              <a:latin typeface="Twentieth Century"/>
              <a:ea typeface="Twentieth Century"/>
              <a:cs typeface="Twentieth Century"/>
              <a:sym typeface="Twentieth Century"/>
            </a:endParaRPr>
          </a:p>
        </p:txBody>
      </p:sp>
      <p:sp>
        <p:nvSpPr>
          <p:cNvPr id="590" name="Google Shape;590;p90"/>
          <p:cNvSpPr/>
          <p:nvPr/>
        </p:nvSpPr>
        <p:spPr>
          <a:xfrm>
            <a:off x="7171975" y="19075"/>
            <a:ext cx="11976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Teach</a:t>
            </a:r>
            <a:endParaRPr b="1" sz="1000">
              <a:solidFill>
                <a:srgbClr val="FFFFFF"/>
              </a:solidFill>
              <a:latin typeface="Twentieth Century"/>
              <a:ea typeface="Twentieth Century"/>
              <a:cs typeface="Twentieth Century"/>
              <a:sym typeface="Twentieth Century"/>
            </a:endParaRPr>
          </a:p>
        </p:txBody>
      </p:sp>
      <p:sp>
        <p:nvSpPr>
          <p:cNvPr id="591" name="Google Shape;591;p90"/>
          <p:cNvSpPr/>
          <p:nvPr/>
        </p:nvSpPr>
        <p:spPr>
          <a:xfrm>
            <a:off x="7845050" y="0"/>
            <a:ext cx="12798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Respond</a:t>
            </a:r>
            <a:endParaRPr b="1" sz="1000">
              <a:solidFill>
                <a:srgbClr val="FFFFFF"/>
              </a:solidFill>
              <a:latin typeface="Twentieth Century"/>
              <a:ea typeface="Twentieth Century"/>
              <a:cs typeface="Twentieth Century"/>
              <a:sym typeface="Twentieth Century"/>
            </a:endParaRPr>
          </a:p>
        </p:txBody>
      </p:sp>
      <p:sp>
        <p:nvSpPr>
          <p:cNvPr id="592" name="Google Shape;592;p90"/>
          <p:cNvSpPr txBox="1"/>
          <p:nvPr/>
        </p:nvSpPr>
        <p:spPr>
          <a:xfrm>
            <a:off x="0" y="1232050"/>
            <a:ext cx="2876700" cy="42267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2"/>
              </a:buClr>
              <a:buSzPts val="1700"/>
              <a:buFont typeface="Calibri"/>
              <a:buChar char="●"/>
            </a:pPr>
            <a:r>
              <a:rPr b="1" i="1" lang="en" sz="1700">
                <a:solidFill>
                  <a:schemeClr val="dk2"/>
                </a:solidFill>
                <a:latin typeface="Calibri"/>
                <a:ea typeface="Calibri"/>
                <a:cs typeface="Calibri"/>
                <a:sym typeface="Calibri"/>
              </a:rPr>
              <a:t>Engaging </a:t>
            </a:r>
            <a:r>
              <a:rPr b="1" i="1" lang="en" sz="1700">
                <a:solidFill>
                  <a:schemeClr val="dk2"/>
                </a:solidFill>
                <a:latin typeface="Calibri"/>
                <a:ea typeface="Calibri"/>
                <a:cs typeface="Calibri"/>
                <a:sym typeface="Calibri"/>
              </a:rPr>
              <a:t>instruction</a:t>
            </a:r>
            <a:r>
              <a:rPr b="1" i="1" lang="en" sz="1700">
                <a:solidFill>
                  <a:schemeClr val="dk2"/>
                </a:solidFill>
                <a:latin typeface="Calibri"/>
                <a:ea typeface="Calibri"/>
                <a:cs typeface="Calibri"/>
                <a:sym typeface="Calibri"/>
              </a:rPr>
              <a:t> increases  student on-task behavior to help prevent disruptive behavior. </a:t>
            </a:r>
            <a:endParaRPr b="1" i="1" sz="1700">
              <a:solidFill>
                <a:schemeClr val="dk2"/>
              </a:solidFill>
              <a:latin typeface="Calibri"/>
              <a:ea typeface="Calibri"/>
              <a:cs typeface="Calibri"/>
              <a:sym typeface="Calibri"/>
            </a:endParaRPr>
          </a:p>
          <a:p>
            <a:pPr indent="0" lvl="0" marL="457200" rtl="0" algn="l">
              <a:lnSpc>
                <a:spcPct val="115000"/>
              </a:lnSpc>
              <a:spcBef>
                <a:spcPts val="0"/>
              </a:spcBef>
              <a:spcAft>
                <a:spcPts val="0"/>
              </a:spcAft>
              <a:buNone/>
            </a:pPr>
            <a:r>
              <a:t/>
            </a:r>
            <a:endParaRPr b="1" i="1" sz="1700">
              <a:solidFill>
                <a:schemeClr val="dk2"/>
              </a:solidFill>
              <a:latin typeface="Calibri"/>
              <a:ea typeface="Calibri"/>
              <a:cs typeface="Calibri"/>
              <a:sym typeface="Calibri"/>
            </a:endParaRPr>
          </a:p>
          <a:p>
            <a:pPr indent="-336550" lvl="0" marL="457200" rtl="0" algn="l">
              <a:lnSpc>
                <a:spcPct val="115000"/>
              </a:lnSpc>
              <a:spcBef>
                <a:spcPts val="360"/>
              </a:spcBef>
              <a:spcAft>
                <a:spcPts val="0"/>
              </a:spcAft>
              <a:buClr>
                <a:schemeClr val="dk2"/>
              </a:buClr>
              <a:buSzPts val="1700"/>
              <a:buFont typeface="Calibri"/>
              <a:buChar char="●"/>
            </a:pPr>
            <a:r>
              <a:rPr b="1" i="1" lang="en" sz="1700">
                <a:solidFill>
                  <a:schemeClr val="dk2"/>
                </a:solidFill>
                <a:latin typeface="Calibri"/>
                <a:ea typeface="Calibri"/>
                <a:cs typeface="Calibri"/>
                <a:sym typeface="Calibri"/>
              </a:rPr>
              <a:t>Multiple opportunities to respond provides continual feedback on student learning and the effectiveness of teaching strategies.</a:t>
            </a:r>
            <a:endParaRPr b="1" i="1" sz="1700">
              <a:solidFill>
                <a:schemeClr val="dk2"/>
              </a:solidFill>
              <a:latin typeface="Calibri"/>
              <a:ea typeface="Calibri"/>
              <a:cs typeface="Calibri"/>
              <a:sym typeface="Calibri"/>
            </a:endParaRPr>
          </a:p>
          <a:p>
            <a:pPr indent="0" lvl="0" marL="0" rtl="0" algn="l">
              <a:spcBef>
                <a:spcPts val="1200"/>
              </a:spcBef>
              <a:spcAft>
                <a:spcPts val="0"/>
              </a:spcAft>
              <a:buNone/>
            </a:pPr>
            <a:r>
              <a:t/>
            </a:r>
            <a:endParaRPr sz="1500">
              <a:latin typeface="Calibri"/>
              <a:ea typeface="Calibri"/>
              <a:cs typeface="Calibri"/>
              <a:sym typeface="Calibri"/>
            </a:endParaRPr>
          </a:p>
        </p:txBody>
      </p:sp>
      <p:sp>
        <p:nvSpPr>
          <p:cNvPr id="593" name="Google Shape;593;p90"/>
          <p:cNvSpPr txBox="1"/>
          <p:nvPr/>
        </p:nvSpPr>
        <p:spPr>
          <a:xfrm>
            <a:off x="2686800" y="1168600"/>
            <a:ext cx="6326100" cy="43536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2"/>
              </a:buClr>
              <a:buSzPts val="1700"/>
              <a:buFont typeface="Twentieth Century"/>
              <a:buChar char="●"/>
            </a:pPr>
            <a:r>
              <a:rPr lang="en" sz="1700">
                <a:solidFill>
                  <a:srgbClr val="1D2A53"/>
                </a:solidFill>
                <a:latin typeface="Calibri"/>
                <a:ea typeface="Calibri"/>
                <a:cs typeface="Calibri"/>
                <a:sym typeface="Calibri"/>
              </a:rPr>
              <a:t>Providing </a:t>
            </a:r>
            <a:r>
              <a:rPr b="1" lang="en" sz="1700">
                <a:solidFill>
                  <a:schemeClr val="dk2"/>
                </a:solidFill>
                <a:latin typeface="Calibri"/>
                <a:ea typeface="Calibri"/>
                <a:cs typeface="Calibri"/>
                <a:sym typeface="Calibri"/>
              </a:rPr>
              <a:t>Multiple</a:t>
            </a:r>
            <a:r>
              <a:rPr lang="en" sz="1700">
                <a:solidFill>
                  <a:srgbClr val="1D2A53"/>
                </a:solidFill>
                <a:latin typeface="Calibri"/>
                <a:ea typeface="Calibri"/>
                <a:cs typeface="Calibri"/>
                <a:sym typeface="Calibri"/>
              </a:rPr>
              <a:t> Opportunities To Respond </a:t>
            </a:r>
            <a:r>
              <a:rPr lang="en" sz="1700">
                <a:solidFill>
                  <a:schemeClr val="dk2"/>
                </a:solidFill>
                <a:latin typeface="Calibri"/>
                <a:ea typeface="Calibri"/>
                <a:cs typeface="Calibri"/>
                <a:sym typeface="Calibri"/>
              </a:rPr>
              <a:t>(OTR) </a:t>
            </a:r>
            <a:r>
              <a:rPr lang="en" sz="1700">
                <a:solidFill>
                  <a:srgbClr val="1D2A53"/>
                </a:solidFill>
                <a:latin typeface="Calibri"/>
                <a:ea typeface="Calibri"/>
                <a:cs typeface="Calibri"/>
                <a:sym typeface="Calibri"/>
              </a:rPr>
              <a:t>includes strategies to increase </a:t>
            </a:r>
            <a:r>
              <a:rPr b="1" lang="en" sz="1700">
                <a:solidFill>
                  <a:srgbClr val="CC0000"/>
                </a:solidFill>
                <a:latin typeface="Calibri"/>
                <a:ea typeface="Calibri"/>
                <a:cs typeface="Calibri"/>
                <a:sym typeface="Calibri"/>
              </a:rPr>
              <a:t>all students </a:t>
            </a:r>
            <a:r>
              <a:rPr lang="en" sz="1700">
                <a:solidFill>
                  <a:srgbClr val="1D2A53"/>
                </a:solidFill>
                <a:latin typeface="Calibri"/>
                <a:ea typeface="Calibri"/>
                <a:cs typeface="Calibri"/>
                <a:sym typeface="Calibri"/>
              </a:rPr>
              <a:t>being engaged in the content </a:t>
            </a:r>
            <a:r>
              <a:rPr b="1" lang="en" sz="1700">
                <a:solidFill>
                  <a:srgbClr val="CC0000"/>
                </a:solidFill>
                <a:latin typeface="Calibri"/>
                <a:ea typeface="Calibri"/>
                <a:cs typeface="Calibri"/>
                <a:sym typeface="Calibri"/>
              </a:rPr>
              <a:t>simultaneously</a:t>
            </a:r>
            <a:r>
              <a:rPr lang="en" sz="1700">
                <a:solidFill>
                  <a:srgbClr val="CC0000"/>
                </a:solidFill>
                <a:latin typeface="Calibri"/>
                <a:ea typeface="Calibri"/>
                <a:cs typeface="Calibri"/>
                <a:sym typeface="Calibri"/>
              </a:rPr>
              <a:t> </a:t>
            </a:r>
            <a:r>
              <a:rPr lang="en" sz="1700">
                <a:solidFill>
                  <a:srgbClr val="1D2A53"/>
                </a:solidFill>
                <a:latin typeface="Calibri"/>
                <a:ea typeface="Calibri"/>
                <a:cs typeface="Calibri"/>
                <a:sym typeface="Calibri"/>
              </a:rPr>
              <a:t>through various group engagement strategies. </a:t>
            </a:r>
            <a:endParaRPr sz="1700">
              <a:solidFill>
                <a:srgbClr val="1D2A53"/>
              </a:solidFill>
              <a:latin typeface="Calibri"/>
              <a:ea typeface="Calibri"/>
              <a:cs typeface="Calibri"/>
              <a:sym typeface="Calibri"/>
            </a:endParaRPr>
          </a:p>
          <a:p>
            <a:pPr indent="-336550" lvl="1" marL="914400" rtl="0" algn="l">
              <a:lnSpc>
                <a:spcPct val="115000"/>
              </a:lnSpc>
              <a:spcBef>
                <a:spcPts val="0"/>
              </a:spcBef>
              <a:spcAft>
                <a:spcPts val="0"/>
              </a:spcAft>
              <a:buClr>
                <a:schemeClr val="dk2"/>
              </a:buClr>
              <a:buSzPts val="1700"/>
              <a:buFont typeface="Open Sans"/>
              <a:buChar char="○"/>
            </a:pPr>
            <a:r>
              <a:rPr b="1" lang="en" sz="1700">
                <a:solidFill>
                  <a:schemeClr val="dk2"/>
                </a:solidFill>
                <a:latin typeface="Calibri"/>
                <a:ea typeface="Calibri"/>
                <a:cs typeface="Calibri"/>
                <a:sym typeface="Calibri"/>
              </a:rPr>
              <a:t>Examples</a:t>
            </a:r>
            <a:r>
              <a:rPr lang="en" sz="1700">
                <a:solidFill>
                  <a:schemeClr val="dk2"/>
                </a:solidFill>
                <a:latin typeface="Calibri"/>
                <a:ea typeface="Calibri"/>
                <a:cs typeface="Calibri"/>
                <a:sym typeface="Calibri"/>
              </a:rPr>
              <a:t> of group engagement strategies: think, pair, share; response boards; choral response, computer programs (e.g. Kahoot); small group work; etc.</a:t>
            </a:r>
            <a:endParaRPr sz="1700">
              <a:solidFill>
                <a:schemeClr val="dk2"/>
              </a:solidFill>
              <a:latin typeface="Calibri"/>
              <a:ea typeface="Calibri"/>
              <a:cs typeface="Calibri"/>
              <a:sym typeface="Calibri"/>
            </a:endParaRPr>
          </a:p>
          <a:p>
            <a:pPr indent="-342900" lvl="1" marL="914400" rtl="0" algn="l">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Differentiated response supports all students to engage in ways comfortable </a:t>
            </a:r>
            <a:endParaRPr sz="1800">
              <a:solidFill>
                <a:schemeClr val="dk2"/>
              </a:solidFill>
              <a:latin typeface="Calibri"/>
              <a:ea typeface="Calibri"/>
              <a:cs typeface="Calibri"/>
              <a:sym typeface="Calibri"/>
            </a:endParaRPr>
          </a:p>
          <a:p>
            <a:pPr indent="-342900" lvl="1" marL="914400" rtl="0" algn="l">
              <a:lnSpc>
                <a:spcPct val="115000"/>
              </a:lnSpc>
              <a:spcBef>
                <a:spcPts val="40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Facilitating frequent opportunities for students to respond provides time to process or apply what students are learning, allowing neural networks to be strengthened. (Craig, S.E., 2016)</a:t>
            </a:r>
            <a:endParaRPr sz="1800">
              <a:solidFill>
                <a:schemeClr val="dk2"/>
              </a:solidFill>
              <a:latin typeface="Calibri"/>
              <a:ea typeface="Calibri"/>
              <a:cs typeface="Calibri"/>
              <a:sym typeface="Calibri"/>
            </a:endParaRPr>
          </a:p>
          <a:p>
            <a:pPr indent="0" lvl="0" marL="0" rtl="0" algn="l">
              <a:spcBef>
                <a:spcPts val="1200"/>
              </a:spcBef>
              <a:spcAft>
                <a:spcPts val="0"/>
              </a:spcAft>
              <a:buNone/>
            </a:pPr>
            <a:r>
              <a:t/>
            </a:r>
            <a:endParaRPr sz="16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91"/>
          <p:cNvSpPr txBox="1"/>
          <p:nvPr>
            <p:ph type="title"/>
          </p:nvPr>
        </p:nvSpPr>
        <p:spPr>
          <a:xfrm>
            <a:off x="2346150" y="244075"/>
            <a:ext cx="4884000" cy="465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2700"/>
              <a:buFont typeface="Twentieth Century"/>
              <a:buNone/>
            </a:pPr>
            <a:r>
              <a:rPr b="1" lang="en" sz="2500"/>
              <a:t>Team Implementation Planning</a:t>
            </a:r>
            <a:endParaRPr b="1" sz="2500" u="none" cap="none" strike="noStrike"/>
          </a:p>
        </p:txBody>
      </p:sp>
      <p:sp>
        <p:nvSpPr>
          <p:cNvPr id="601" name="Google Shape;601;p91"/>
          <p:cNvSpPr txBox="1"/>
          <p:nvPr/>
        </p:nvSpPr>
        <p:spPr>
          <a:xfrm>
            <a:off x="337775" y="1212400"/>
            <a:ext cx="5741100" cy="3658200"/>
          </a:xfrm>
          <a:prstGeom prst="rect">
            <a:avLst/>
          </a:prstGeom>
          <a:solidFill>
            <a:srgbClr val="A4C2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600">
                <a:solidFill>
                  <a:srgbClr val="000000"/>
                </a:solidFill>
                <a:latin typeface="Calibri"/>
                <a:ea typeface="Calibri"/>
                <a:cs typeface="Calibri"/>
                <a:sym typeface="Calibri"/>
              </a:rPr>
              <a:t>When you have work time:</a:t>
            </a:r>
            <a:endParaRPr sz="2600">
              <a:solidFill>
                <a:srgbClr val="000000"/>
              </a:solidFill>
              <a:latin typeface="Calibri"/>
              <a:ea typeface="Calibri"/>
              <a:cs typeface="Calibri"/>
              <a:sym typeface="Calibri"/>
            </a:endParaRPr>
          </a:p>
          <a:p>
            <a:pPr indent="-393700" lvl="0" marL="457200" marR="0" rtl="0" algn="l">
              <a:lnSpc>
                <a:spcPct val="100000"/>
              </a:lnSpc>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Read The Snapshot and take the self-reflection.  </a:t>
            </a:r>
            <a:endParaRPr sz="2600">
              <a:solidFill>
                <a:srgbClr val="000000"/>
              </a:solidFill>
              <a:latin typeface="Calibri"/>
              <a:ea typeface="Calibri"/>
              <a:cs typeface="Calibri"/>
              <a:sym typeface="Calibri"/>
            </a:endParaRPr>
          </a:p>
          <a:p>
            <a:pPr indent="-393700" lvl="0" marL="457200" rtl="0" algn="l">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Identify and include cultural connections for your students.</a:t>
            </a:r>
            <a:endParaRPr sz="2600">
              <a:solidFill>
                <a:srgbClr val="000000"/>
              </a:solidFill>
              <a:latin typeface="Calibri"/>
              <a:ea typeface="Calibri"/>
              <a:cs typeface="Calibri"/>
              <a:sym typeface="Calibri"/>
            </a:endParaRPr>
          </a:p>
          <a:p>
            <a:pPr indent="-393700" lvl="0" marL="457200" marR="0" rtl="0" algn="l">
              <a:lnSpc>
                <a:spcPct val="100000"/>
              </a:lnSpc>
              <a:spcBef>
                <a:spcPts val="0"/>
              </a:spcBef>
              <a:spcAft>
                <a:spcPts val="0"/>
              </a:spcAft>
              <a:buClr>
                <a:srgbClr val="000000"/>
              </a:buClr>
              <a:buSzPts val="2600"/>
              <a:buFont typeface="Calibri"/>
              <a:buAutoNum type="arabicPeriod"/>
            </a:pPr>
            <a:r>
              <a:rPr lang="en" sz="2600">
                <a:solidFill>
                  <a:srgbClr val="000000"/>
                </a:solidFill>
                <a:latin typeface="Calibri"/>
                <a:ea typeface="Calibri"/>
                <a:cs typeface="Calibri"/>
                <a:sym typeface="Calibri"/>
              </a:rPr>
              <a:t>Consider what your students currently have access to and determine your next steps on the core PBIS classroom practice.</a:t>
            </a:r>
            <a:endParaRPr sz="2600">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6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i="0" sz="800" u="none" cap="none" strike="noStrike">
              <a:solidFill>
                <a:srgbClr val="000000"/>
              </a:solidFill>
              <a:latin typeface="Calibri"/>
              <a:ea typeface="Calibri"/>
              <a:cs typeface="Calibri"/>
              <a:sym typeface="Calibri"/>
            </a:endParaRPr>
          </a:p>
        </p:txBody>
      </p:sp>
      <p:pic>
        <p:nvPicPr>
          <p:cNvPr id="602" name="Google Shape;602;p91"/>
          <p:cNvPicPr preferRelativeResize="0"/>
          <p:nvPr/>
        </p:nvPicPr>
        <p:blipFill>
          <a:blip r:embed="rId3">
            <a:alphaModFix/>
          </a:blip>
          <a:stretch>
            <a:fillRect/>
          </a:stretch>
        </p:blipFill>
        <p:spPr>
          <a:xfrm>
            <a:off x="6710925" y="1116627"/>
            <a:ext cx="1906425" cy="3849750"/>
          </a:xfrm>
          <a:prstGeom prst="rect">
            <a:avLst/>
          </a:prstGeom>
          <a:noFill/>
          <a:ln>
            <a:noFill/>
          </a:ln>
        </p:spPr>
      </p:pic>
      <p:sp>
        <p:nvSpPr>
          <p:cNvPr id="603" name="Google Shape;603;p91"/>
          <p:cNvSpPr txBox="1"/>
          <p:nvPr/>
        </p:nvSpPr>
        <p:spPr>
          <a:xfrm>
            <a:off x="6408325" y="3182250"/>
            <a:ext cx="2511600" cy="738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u="sng">
                <a:solidFill>
                  <a:srgbClr val="607D8B"/>
                </a:solidFill>
                <a:latin typeface="Twentieth Century"/>
                <a:ea typeface="Twentieth Century"/>
                <a:cs typeface="Twentieth Century"/>
                <a:sym typeface="Twentieth Century"/>
                <a:hlinkClick r:id="rId4">
                  <a:extLst>
                    <a:ext uri="{A12FA001-AC4F-418D-AE19-62706E023703}">
                      <ahyp:hlinkClr val="tx"/>
                    </a:ext>
                  </a:extLst>
                </a:hlinkClick>
              </a:rPr>
              <a:t>Engagement &amp; Opportunities to Respond</a:t>
            </a:r>
            <a:endParaRPr sz="1800">
              <a:latin typeface="Twentieth Century"/>
              <a:ea typeface="Twentieth Century"/>
              <a:cs typeface="Twentieth Century"/>
              <a:sym typeface="Twentieth Centur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92"/>
          <p:cNvSpPr txBox="1"/>
          <p:nvPr>
            <p:ph type="title"/>
          </p:nvPr>
        </p:nvSpPr>
        <p:spPr>
          <a:xfrm>
            <a:off x="2365200" y="244069"/>
            <a:ext cx="6855000" cy="465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2700"/>
              <a:buFont typeface="Twentieth Century"/>
              <a:buNone/>
            </a:pPr>
            <a:r>
              <a:rPr b="1" lang="en" sz="2400"/>
              <a:t>Data-based Decisions-</a:t>
            </a:r>
            <a:endParaRPr b="1" sz="2400"/>
          </a:p>
          <a:p>
            <a:pPr indent="0" lvl="0" marL="0" rtl="0" algn="l">
              <a:spcBef>
                <a:spcPts val="0"/>
              </a:spcBef>
              <a:spcAft>
                <a:spcPts val="0"/>
              </a:spcAft>
              <a:buClr>
                <a:schemeClr val="dk2"/>
              </a:buClr>
              <a:buSzPts val="2700"/>
              <a:buFont typeface="Twentieth Century"/>
              <a:buNone/>
            </a:pPr>
            <a:r>
              <a:rPr b="1" lang="en" sz="2400"/>
              <a:t>Maintain or </a:t>
            </a:r>
            <a:r>
              <a:rPr b="1" lang="en" sz="2400"/>
              <a:t>Modify</a:t>
            </a:r>
            <a:r>
              <a:rPr b="1" lang="en" sz="2400"/>
              <a:t> Support</a:t>
            </a:r>
            <a:endParaRPr b="1" sz="2400" u="none" cap="none" strike="noStrike"/>
          </a:p>
        </p:txBody>
      </p:sp>
      <p:sp>
        <p:nvSpPr>
          <p:cNvPr id="611" name="Google Shape;611;p92"/>
          <p:cNvSpPr txBox="1"/>
          <p:nvPr/>
        </p:nvSpPr>
        <p:spPr>
          <a:xfrm>
            <a:off x="329725" y="1240425"/>
            <a:ext cx="2681700" cy="523200"/>
          </a:xfrm>
          <a:prstGeom prst="rect">
            <a:avLst/>
          </a:prstGeom>
          <a:noFill/>
          <a:ln cap="flat" cmpd="sng" w="9525">
            <a:solidFill>
              <a:srgbClr val="3A54A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alibri"/>
                <a:ea typeface="Calibri"/>
                <a:cs typeface="Calibri"/>
                <a:sym typeface="Calibri"/>
              </a:rPr>
              <a:t>Monitor Fidelity</a:t>
            </a:r>
            <a:endParaRPr b="1" sz="2200">
              <a:latin typeface="Calibri"/>
              <a:ea typeface="Calibri"/>
              <a:cs typeface="Calibri"/>
              <a:sym typeface="Calibri"/>
            </a:endParaRPr>
          </a:p>
        </p:txBody>
      </p:sp>
      <p:sp>
        <p:nvSpPr>
          <p:cNvPr id="612" name="Google Shape;612;p92"/>
          <p:cNvSpPr txBox="1"/>
          <p:nvPr/>
        </p:nvSpPr>
        <p:spPr>
          <a:xfrm>
            <a:off x="347575" y="1916025"/>
            <a:ext cx="2646000" cy="2919900"/>
          </a:xfrm>
          <a:prstGeom prst="rect">
            <a:avLst/>
          </a:prstGeom>
          <a:noFill/>
          <a:ln cap="flat" cmpd="sng" w="9525">
            <a:solidFill>
              <a:srgbClr val="3A54A5"/>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360"/>
              </a:spcBef>
              <a:spcAft>
                <a:spcPts val="0"/>
              </a:spcAft>
              <a:buNone/>
            </a:pPr>
            <a:r>
              <a:rPr lang="en" sz="1800">
                <a:solidFill>
                  <a:srgbClr val="1D2A53"/>
                </a:solidFill>
                <a:latin typeface="Calibri"/>
                <a:ea typeface="Calibri"/>
                <a:cs typeface="Calibri"/>
                <a:sym typeface="Calibri"/>
              </a:rPr>
              <a:t>Collect fidelity data to self-assess the use of the core classroom practices.</a:t>
            </a:r>
            <a:endParaRPr sz="1800">
              <a:solidFill>
                <a:srgbClr val="1D2A53"/>
              </a:solidFill>
              <a:latin typeface="Calibri"/>
              <a:ea typeface="Calibri"/>
              <a:cs typeface="Calibri"/>
              <a:sym typeface="Calibri"/>
            </a:endParaRPr>
          </a:p>
          <a:p>
            <a:pPr indent="0" lvl="0" marL="0" rtl="0" algn="l">
              <a:lnSpc>
                <a:spcPct val="115000"/>
              </a:lnSpc>
              <a:spcBef>
                <a:spcPts val="0"/>
              </a:spcBef>
              <a:spcAft>
                <a:spcPts val="0"/>
              </a:spcAft>
              <a:buNone/>
            </a:pPr>
            <a:r>
              <a:t/>
            </a:r>
            <a:endParaRPr sz="600">
              <a:solidFill>
                <a:srgbClr val="1D2A53"/>
              </a:solidFill>
              <a:latin typeface="Twentieth Century"/>
              <a:ea typeface="Twentieth Century"/>
              <a:cs typeface="Twentieth Century"/>
              <a:sym typeface="Twentieth Century"/>
            </a:endParaRPr>
          </a:p>
        </p:txBody>
      </p:sp>
      <p:sp>
        <p:nvSpPr>
          <p:cNvPr id="613" name="Google Shape;613;p92"/>
          <p:cNvSpPr txBox="1"/>
          <p:nvPr/>
        </p:nvSpPr>
        <p:spPr>
          <a:xfrm>
            <a:off x="3234425" y="1240425"/>
            <a:ext cx="5462100" cy="523200"/>
          </a:xfrm>
          <a:prstGeom prst="rect">
            <a:avLst/>
          </a:prstGeom>
          <a:noFill/>
          <a:ln cap="flat" cmpd="sng" w="9525">
            <a:solidFill>
              <a:srgbClr val="3A54A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alibri"/>
                <a:ea typeface="Calibri"/>
                <a:cs typeface="Calibri"/>
                <a:sym typeface="Calibri"/>
              </a:rPr>
              <a:t>Monitor Student Outcomes</a:t>
            </a:r>
            <a:endParaRPr b="1" sz="2200">
              <a:latin typeface="Calibri"/>
              <a:ea typeface="Calibri"/>
              <a:cs typeface="Calibri"/>
              <a:sym typeface="Calibri"/>
            </a:endParaRPr>
          </a:p>
        </p:txBody>
      </p:sp>
      <p:sp>
        <p:nvSpPr>
          <p:cNvPr id="614" name="Google Shape;614;p92"/>
          <p:cNvSpPr txBox="1"/>
          <p:nvPr/>
        </p:nvSpPr>
        <p:spPr>
          <a:xfrm>
            <a:off x="3234425" y="1916025"/>
            <a:ext cx="2893800" cy="2919900"/>
          </a:xfrm>
          <a:prstGeom prst="rect">
            <a:avLst/>
          </a:prstGeom>
          <a:noFill/>
          <a:ln cap="flat" cmpd="sng" w="9525">
            <a:solidFill>
              <a:srgbClr val="3A54A5"/>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360"/>
              </a:spcBef>
              <a:spcAft>
                <a:spcPts val="0"/>
              </a:spcAft>
              <a:buNone/>
            </a:pPr>
            <a:r>
              <a:rPr lang="en" sz="1800">
                <a:solidFill>
                  <a:srgbClr val="1D2A53"/>
                </a:solidFill>
                <a:latin typeface="Calibri"/>
                <a:ea typeface="Calibri"/>
                <a:cs typeface="Calibri"/>
                <a:sym typeface="Calibri"/>
              </a:rPr>
              <a:t>Collect simple outcome data on students’ SEB skills to (a) guide implementation and differentiation of Tier 1 support for all students and (b) determine who is benefitting and who may need additional support (e.g., on/off-task, target skill demonstration).</a:t>
            </a:r>
            <a:endParaRPr sz="1800">
              <a:solidFill>
                <a:srgbClr val="1D2A53"/>
              </a:solidFill>
              <a:latin typeface="Calibri"/>
              <a:ea typeface="Calibri"/>
              <a:cs typeface="Calibri"/>
              <a:sym typeface="Calibri"/>
            </a:endParaRPr>
          </a:p>
          <a:p>
            <a:pPr indent="0" lvl="0" marL="0" rtl="0" algn="l">
              <a:spcBef>
                <a:spcPts val="360"/>
              </a:spcBef>
              <a:spcAft>
                <a:spcPts val="0"/>
              </a:spcAft>
              <a:buNone/>
            </a:pPr>
            <a:r>
              <a:t/>
            </a:r>
            <a:endParaRPr sz="1800">
              <a:solidFill>
                <a:srgbClr val="1D2A53"/>
              </a:solidFill>
              <a:latin typeface="Twentieth Century"/>
              <a:ea typeface="Twentieth Century"/>
              <a:cs typeface="Twentieth Century"/>
              <a:sym typeface="Twentieth Century"/>
            </a:endParaRPr>
          </a:p>
          <a:p>
            <a:pPr indent="0" lvl="0" marL="0" rtl="0" algn="l">
              <a:spcBef>
                <a:spcPts val="360"/>
              </a:spcBef>
              <a:spcAft>
                <a:spcPts val="0"/>
              </a:spcAft>
              <a:buNone/>
            </a:pPr>
            <a:r>
              <a:t/>
            </a:r>
            <a:endParaRPr sz="1800">
              <a:solidFill>
                <a:srgbClr val="1D2A53"/>
              </a:solidFill>
              <a:latin typeface="Twentieth Century"/>
              <a:ea typeface="Twentieth Century"/>
              <a:cs typeface="Twentieth Century"/>
              <a:sym typeface="Twentieth Century"/>
            </a:endParaRPr>
          </a:p>
        </p:txBody>
      </p:sp>
      <p:sp>
        <p:nvSpPr>
          <p:cNvPr id="615" name="Google Shape;615;p92"/>
          <p:cNvSpPr txBox="1"/>
          <p:nvPr/>
        </p:nvSpPr>
        <p:spPr>
          <a:xfrm>
            <a:off x="6286625" y="1916025"/>
            <a:ext cx="2409900" cy="2919900"/>
          </a:xfrm>
          <a:prstGeom prst="rect">
            <a:avLst/>
          </a:prstGeom>
          <a:noFill/>
          <a:ln cap="flat" cmpd="sng" w="9525">
            <a:solidFill>
              <a:srgbClr val="3A54A5"/>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360"/>
              </a:spcBef>
              <a:spcAft>
                <a:spcPts val="0"/>
              </a:spcAft>
              <a:buNone/>
            </a:pPr>
            <a:r>
              <a:rPr lang="en" sz="1800">
                <a:solidFill>
                  <a:srgbClr val="1D2A53"/>
                </a:solidFill>
                <a:latin typeface="Calibri"/>
                <a:ea typeface="Calibri"/>
                <a:cs typeface="Calibri"/>
                <a:sym typeface="Calibri"/>
              </a:rPr>
              <a:t>Monitor outcomes for all student subgroups (i.e., race/ethnicity, gender, language status, disability status) to ensure equitable access and benefit.</a:t>
            </a:r>
            <a:endParaRPr sz="1800">
              <a:solidFill>
                <a:srgbClr val="1D2A53"/>
              </a:solidFill>
              <a:latin typeface="Calibri"/>
              <a:ea typeface="Calibri"/>
              <a:cs typeface="Calibri"/>
              <a:sym typeface="Calibri"/>
            </a:endParaRPr>
          </a:p>
          <a:p>
            <a:pPr indent="0" lvl="0" marL="0" rtl="0" algn="l">
              <a:spcBef>
                <a:spcPts val="360"/>
              </a:spcBef>
              <a:spcAft>
                <a:spcPts val="0"/>
              </a:spcAft>
              <a:buNone/>
            </a:pPr>
            <a:r>
              <a:t/>
            </a:r>
            <a:endParaRPr sz="500">
              <a:solidFill>
                <a:srgbClr val="1D2A53"/>
              </a:solidFill>
              <a:latin typeface="Calibri"/>
              <a:ea typeface="Calibri"/>
              <a:cs typeface="Calibri"/>
              <a:sym typeface="Calibri"/>
            </a:endParaRPr>
          </a:p>
          <a:p>
            <a:pPr indent="0" lvl="0" marL="0" rtl="0" algn="l">
              <a:spcBef>
                <a:spcPts val="360"/>
              </a:spcBef>
              <a:spcAft>
                <a:spcPts val="0"/>
              </a:spcAft>
              <a:buNone/>
            </a:pPr>
            <a:r>
              <a:t/>
            </a:r>
            <a:endParaRPr sz="1800">
              <a:solidFill>
                <a:srgbClr val="1D2A53"/>
              </a:solidFill>
              <a:latin typeface="Twentieth Century"/>
              <a:ea typeface="Twentieth Century"/>
              <a:cs typeface="Twentieth Century"/>
              <a:sym typeface="Twentieth Century"/>
            </a:endParaRPr>
          </a:p>
          <a:p>
            <a:pPr indent="0" lvl="0" marL="0" rtl="0" algn="l">
              <a:lnSpc>
                <a:spcPct val="115000"/>
              </a:lnSpc>
              <a:spcBef>
                <a:spcPts val="0"/>
              </a:spcBef>
              <a:spcAft>
                <a:spcPts val="0"/>
              </a:spcAft>
              <a:buNone/>
            </a:pPr>
            <a:r>
              <a:t/>
            </a:r>
            <a:endParaRPr sz="600">
              <a:solidFill>
                <a:srgbClr val="211D1E"/>
              </a:solidFill>
            </a:endParaRPr>
          </a:p>
          <a:p>
            <a:pPr indent="0" lvl="0" marL="0" rtl="0" algn="l">
              <a:lnSpc>
                <a:spcPct val="115000"/>
              </a:lnSpc>
              <a:spcBef>
                <a:spcPts val="0"/>
              </a:spcBef>
              <a:spcAft>
                <a:spcPts val="0"/>
              </a:spcAft>
              <a:buNone/>
            </a:pPr>
            <a:r>
              <a:t/>
            </a:r>
            <a:endParaRPr sz="900"/>
          </a:p>
          <a:p>
            <a:pPr indent="0" lvl="0" marL="0" rtl="0" algn="l">
              <a:spcBef>
                <a:spcPts val="360"/>
              </a:spcBef>
              <a:spcAft>
                <a:spcPts val="0"/>
              </a:spcAft>
              <a:buNone/>
            </a:pPr>
            <a:r>
              <a:t/>
            </a:r>
            <a:endParaRPr sz="1800">
              <a:solidFill>
                <a:srgbClr val="1D2A53"/>
              </a:solidFill>
              <a:latin typeface="Twentieth Century"/>
              <a:ea typeface="Twentieth Century"/>
              <a:cs typeface="Twentieth Century"/>
              <a:sym typeface="Twentieth Century"/>
            </a:endParaRPr>
          </a:p>
        </p:txBody>
      </p:sp>
      <p:sp>
        <p:nvSpPr>
          <p:cNvPr id="616" name="Google Shape;616;p92"/>
          <p:cNvSpPr/>
          <p:nvPr/>
        </p:nvSpPr>
        <p:spPr>
          <a:xfrm>
            <a:off x="7864200" y="0"/>
            <a:ext cx="1279800" cy="915300"/>
          </a:xfrm>
          <a:prstGeom prst="triangle">
            <a:avLst>
              <a:gd fmla="val 50000" name="adj"/>
            </a:avLst>
          </a:prstGeom>
          <a:solidFill>
            <a:schemeClr val="accent2"/>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Twentieth Century"/>
                <a:ea typeface="Twentieth Century"/>
                <a:cs typeface="Twentieth Century"/>
                <a:sym typeface="Twentieth Century"/>
              </a:rPr>
              <a:t>Decide</a:t>
            </a:r>
            <a:endParaRPr b="1" sz="1000">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93"/>
          <p:cNvSpPr txBox="1"/>
          <p:nvPr>
            <p:ph type="title"/>
          </p:nvPr>
        </p:nvSpPr>
        <p:spPr>
          <a:xfrm>
            <a:off x="2346150" y="320269"/>
            <a:ext cx="6855000" cy="465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2700"/>
              <a:buFont typeface="Twentieth Century"/>
              <a:buNone/>
            </a:pPr>
            <a:r>
              <a:rPr b="1" lang="en" sz="2600"/>
              <a:t>Team Implementation Planning</a:t>
            </a:r>
            <a:endParaRPr b="1" sz="2600" u="none" cap="none" strike="noStrike"/>
          </a:p>
        </p:txBody>
      </p:sp>
      <p:sp>
        <p:nvSpPr>
          <p:cNvPr id="624" name="Google Shape;624;p93"/>
          <p:cNvSpPr txBox="1"/>
          <p:nvPr/>
        </p:nvSpPr>
        <p:spPr>
          <a:xfrm>
            <a:off x="337775" y="1134150"/>
            <a:ext cx="5368500" cy="3849900"/>
          </a:xfrm>
          <a:prstGeom prst="rect">
            <a:avLst/>
          </a:prstGeom>
          <a:solidFill>
            <a:srgbClr val="A4C2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 sz="2200">
                <a:solidFill>
                  <a:srgbClr val="000000"/>
                </a:solidFill>
                <a:latin typeface="Calibri"/>
                <a:ea typeface="Calibri"/>
                <a:cs typeface="Calibri"/>
                <a:sym typeface="Calibri"/>
              </a:rPr>
              <a:t>When you have work time:</a:t>
            </a:r>
            <a:endParaRPr sz="22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lang="en" sz="2200">
                <a:solidFill>
                  <a:srgbClr val="000000"/>
                </a:solidFill>
                <a:latin typeface="Calibri"/>
                <a:ea typeface="Calibri"/>
                <a:cs typeface="Calibri"/>
                <a:sym typeface="Calibri"/>
              </a:rPr>
              <a:t>Reflect On: </a:t>
            </a:r>
            <a:endParaRPr sz="2200">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AutoNum type="arabicPeriod"/>
            </a:pPr>
            <a:r>
              <a:rPr lang="en" sz="2200">
                <a:solidFill>
                  <a:srgbClr val="000000"/>
                </a:solidFill>
                <a:latin typeface="Calibri"/>
                <a:ea typeface="Calibri"/>
                <a:cs typeface="Calibri"/>
                <a:sym typeface="Calibri"/>
              </a:rPr>
              <a:t>How will your school monitor fidelity of implementation of classroom practices? </a:t>
            </a:r>
            <a:endParaRPr sz="2200">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AutoNum type="arabicPeriod"/>
            </a:pPr>
            <a:r>
              <a:rPr lang="en" sz="2200">
                <a:solidFill>
                  <a:srgbClr val="000000"/>
                </a:solidFill>
                <a:latin typeface="Calibri"/>
                <a:ea typeface="Calibri"/>
                <a:cs typeface="Calibri"/>
                <a:sym typeface="Calibri"/>
              </a:rPr>
              <a:t>How will your school monitor the implementation benefits to ALL students and ALL staff?</a:t>
            </a:r>
            <a:endParaRPr sz="2200">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AutoNum type="arabicPeriod"/>
            </a:pPr>
            <a:r>
              <a:rPr lang="en" sz="2200">
                <a:solidFill>
                  <a:srgbClr val="000000"/>
                </a:solidFill>
                <a:latin typeface="Calibri"/>
                <a:ea typeface="Calibri"/>
                <a:cs typeface="Calibri"/>
                <a:sym typeface="Calibri"/>
              </a:rPr>
              <a:t>What processes are in place for students to access the support they need when they need it?</a:t>
            </a:r>
            <a:endParaRPr i="0" sz="400" u="none" cap="none" strike="noStrike">
              <a:solidFill>
                <a:srgbClr val="000000"/>
              </a:solidFill>
              <a:latin typeface="Calibri"/>
              <a:ea typeface="Calibri"/>
              <a:cs typeface="Calibri"/>
              <a:sym typeface="Calibri"/>
            </a:endParaRPr>
          </a:p>
        </p:txBody>
      </p:sp>
      <p:sp>
        <p:nvSpPr>
          <p:cNvPr id="625" name="Google Shape;625;p93"/>
          <p:cNvSpPr txBox="1"/>
          <p:nvPr/>
        </p:nvSpPr>
        <p:spPr>
          <a:xfrm>
            <a:off x="6056325" y="1762200"/>
            <a:ext cx="2799600" cy="9459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300" u="sng">
                <a:solidFill>
                  <a:schemeClr val="dk1"/>
                </a:solidFill>
                <a:latin typeface="Calibri"/>
                <a:ea typeface="Calibri"/>
                <a:cs typeface="Calibri"/>
                <a:sym typeface="Calibri"/>
                <a:hlinkClick r:id="rId3">
                  <a:extLst>
                    <a:ext uri="{A12FA001-AC4F-418D-AE19-62706E023703}">
                      <ahyp:hlinkClr val="tx"/>
                    </a:ext>
                  </a:extLst>
                </a:hlinkClick>
              </a:rPr>
              <a:t>Monitoring Fidelity of Classroom Practices</a:t>
            </a:r>
            <a:endParaRPr sz="1800">
              <a:solidFill>
                <a:schemeClr val="dk1"/>
              </a:solidFill>
              <a:latin typeface="Calibri"/>
              <a:ea typeface="Calibri"/>
              <a:cs typeface="Calibri"/>
              <a:sym typeface="Calibri"/>
            </a:endParaRPr>
          </a:p>
        </p:txBody>
      </p:sp>
      <p:sp>
        <p:nvSpPr>
          <p:cNvPr id="626" name="Google Shape;626;p93"/>
          <p:cNvSpPr txBox="1"/>
          <p:nvPr/>
        </p:nvSpPr>
        <p:spPr>
          <a:xfrm>
            <a:off x="6052775" y="2943350"/>
            <a:ext cx="2799600" cy="9234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360"/>
              </a:spcBef>
              <a:spcAft>
                <a:spcPts val="0"/>
              </a:spcAft>
              <a:buNone/>
            </a:pPr>
            <a:r>
              <a:rPr lang="en" sz="2400" u="sng">
                <a:solidFill>
                  <a:schemeClr val="dk1"/>
                </a:solidFill>
                <a:latin typeface="Calibri"/>
                <a:ea typeface="Calibri"/>
                <a:cs typeface="Calibri"/>
                <a:sym typeface="Calibri"/>
                <a:hlinkClick r:id="rId4">
                  <a:extLst>
                    <a:ext uri="{A12FA001-AC4F-418D-AE19-62706E023703}">
                      <ahyp:hlinkClr val="tx"/>
                    </a:ext>
                  </a:extLst>
                </a:hlinkClick>
              </a:rPr>
              <a:t>PBIS Technical Guide on Classroom Data</a:t>
            </a:r>
            <a:r>
              <a:rPr lang="en" sz="24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94"/>
          <p:cNvSpPr txBox="1"/>
          <p:nvPr>
            <p:ph type="title"/>
          </p:nvPr>
        </p:nvSpPr>
        <p:spPr>
          <a:xfrm>
            <a:off x="2346150" y="320269"/>
            <a:ext cx="6855000" cy="465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2700"/>
              <a:buFont typeface="Twentieth Century"/>
              <a:buNone/>
            </a:pPr>
            <a:r>
              <a:rPr b="1" lang="en" sz="2300"/>
              <a:t>Resources for Implementing PBIS in The Classroom</a:t>
            </a:r>
            <a:endParaRPr b="1" sz="2300" u="none" cap="none" strike="noStrike"/>
          </a:p>
        </p:txBody>
      </p:sp>
      <p:sp>
        <p:nvSpPr>
          <p:cNvPr id="634" name="Google Shape;634;p94"/>
          <p:cNvSpPr txBox="1"/>
          <p:nvPr/>
        </p:nvSpPr>
        <p:spPr>
          <a:xfrm>
            <a:off x="443025" y="1088075"/>
            <a:ext cx="8435100" cy="468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lang="en" sz="2500" u="sng">
                <a:solidFill>
                  <a:srgbClr val="3A54A5"/>
                </a:solidFill>
                <a:latin typeface="Calibri"/>
                <a:ea typeface="Calibri"/>
                <a:cs typeface="Calibri"/>
                <a:sym typeface="Calibri"/>
                <a:hlinkClick r:id="rId3">
                  <a:extLst>
                    <a:ext uri="{A12FA001-AC4F-418D-AE19-62706E023703}">
                      <ahyp:hlinkClr val="tx"/>
                    </a:ext>
                  </a:extLst>
                </a:hlinkClick>
              </a:rPr>
              <a:t>PBIS Cultural Responsiveness Field Guide</a:t>
            </a:r>
            <a:endParaRPr sz="2800">
              <a:solidFill>
                <a:srgbClr val="1D2A53"/>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lang="en" sz="2800" u="sng">
                <a:solidFill>
                  <a:srgbClr val="3A54A5"/>
                </a:solidFill>
                <a:latin typeface="Calibri"/>
                <a:ea typeface="Calibri"/>
                <a:cs typeface="Calibri"/>
                <a:sym typeface="Calibri"/>
                <a:hlinkClick r:id="rId4">
                  <a:extLst>
                    <a:ext uri="{A12FA001-AC4F-418D-AE19-62706E023703}">
                      <ahyp:hlinkClr val="tx"/>
                    </a:ext>
                  </a:extLst>
                </a:hlinkClick>
              </a:rPr>
              <a:t>MTSS in the Classroom-Tier 1</a:t>
            </a:r>
            <a:endParaRPr sz="2800">
              <a:solidFill>
                <a:srgbClr val="3A54A5"/>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lang="en" sz="2700" u="sng">
                <a:solidFill>
                  <a:srgbClr val="3A54A5"/>
                </a:solidFill>
                <a:latin typeface="Calibri"/>
                <a:ea typeface="Calibri"/>
                <a:cs typeface="Calibri"/>
                <a:sym typeface="Calibri"/>
                <a:hlinkClick r:id="rId5">
                  <a:extLst>
                    <a:ext uri="{A12FA001-AC4F-418D-AE19-62706E023703}">
                      <ahyp:hlinkClr val="tx"/>
                    </a:ext>
                  </a:extLst>
                </a:hlinkClick>
              </a:rPr>
              <a:t>Creating Effective Classroom Environment Template</a:t>
            </a:r>
            <a:endParaRPr sz="2700">
              <a:solidFill>
                <a:srgbClr val="3A54A5"/>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lang="en" sz="2700" u="sng">
                <a:solidFill>
                  <a:srgbClr val="3A54A5"/>
                </a:solidFill>
                <a:latin typeface="Calibri"/>
                <a:ea typeface="Calibri"/>
                <a:cs typeface="Calibri"/>
                <a:sym typeface="Calibri"/>
                <a:hlinkClick r:id="rId6">
                  <a:extLst>
                    <a:ext uri="{A12FA001-AC4F-418D-AE19-62706E023703}">
                      <ahyp:hlinkClr val="tx"/>
                    </a:ext>
                  </a:extLst>
                </a:hlinkClick>
              </a:rPr>
              <a:t>Monitoring Fidelity of Classroom Practices</a:t>
            </a:r>
            <a:endParaRPr sz="2700">
              <a:solidFill>
                <a:srgbClr val="3A54A5"/>
              </a:solidFill>
              <a:latin typeface="Calibri"/>
              <a:ea typeface="Calibri"/>
              <a:cs typeface="Calibri"/>
              <a:sym typeface="Calibri"/>
            </a:endParaRPr>
          </a:p>
          <a:p>
            <a:pPr indent="0" lvl="0" marL="0" rtl="0" algn="l">
              <a:spcBef>
                <a:spcPts val="360"/>
              </a:spcBef>
              <a:spcAft>
                <a:spcPts val="0"/>
              </a:spcAft>
              <a:buClr>
                <a:schemeClr val="dk2"/>
              </a:buClr>
              <a:buSzPts val="1100"/>
              <a:buFont typeface="Arial"/>
              <a:buNone/>
            </a:pPr>
            <a:r>
              <a:rPr lang="en" sz="2700" u="sng">
                <a:solidFill>
                  <a:srgbClr val="205E9E"/>
                </a:solidFill>
                <a:latin typeface="Calibri"/>
                <a:ea typeface="Calibri"/>
                <a:cs typeface="Calibri"/>
                <a:sym typeface="Calibri"/>
                <a:hlinkClick r:id="rId7">
                  <a:extLst>
                    <a:ext uri="{A12FA001-AC4F-418D-AE19-62706E023703}">
                      <ahyp:hlinkClr val="tx"/>
                    </a:ext>
                  </a:extLst>
                </a:hlinkClick>
              </a:rPr>
              <a:t>PBIS Technical Guide on Classroom Data</a:t>
            </a:r>
            <a:endParaRPr sz="2700">
              <a:solidFill>
                <a:schemeClr val="dk2"/>
              </a:solidFill>
              <a:latin typeface="Calibri"/>
              <a:ea typeface="Calibri"/>
              <a:cs typeface="Calibri"/>
              <a:sym typeface="Calibri"/>
            </a:endParaRPr>
          </a:p>
          <a:p>
            <a:pPr indent="0" lvl="0" marL="0" rtl="0" algn="l">
              <a:spcBef>
                <a:spcPts val="360"/>
              </a:spcBef>
              <a:spcAft>
                <a:spcPts val="0"/>
              </a:spcAft>
              <a:buClr>
                <a:schemeClr val="dk2"/>
              </a:buClr>
              <a:buSzPts val="1100"/>
              <a:buFont typeface="Arial"/>
              <a:buNone/>
            </a:pPr>
            <a:r>
              <a:rPr lang="en" sz="2700">
                <a:solidFill>
                  <a:schemeClr val="dk2"/>
                </a:solidFill>
                <a:latin typeface="Calibri"/>
                <a:ea typeface="Calibri"/>
                <a:cs typeface="Calibri"/>
                <a:sym typeface="Calibri"/>
              </a:rPr>
              <a:t> </a:t>
            </a:r>
            <a:endParaRPr sz="4000">
              <a:solidFill>
                <a:srgbClr val="3A54A5"/>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lang="en" sz="1900">
                <a:solidFill>
                  <a:srgbClr val="980000"/>
                </a:solidFill>
                <a:latin typeface="Calibri"/>
                <a:ea typeface="Calibri"/>
                <a:cs typeface="Calibri"/>
                <a:sym typeface="Calibri"/>
              </a:rPr>
              <a:t>Taking A Deeper Dive…</a:t>
            </a:r>
            <a:endParaRPr sz="1900">
              <a:solidFill>
                <a:srgbClr val="980000"/>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lang="en" sz="2000" u="sng">
                <a:solidFill>
                  <a:srgbClr val="3A54A5"/>
                </a:solidFill>
                <a:latin typeface="Calibri"/>
                <a:ea typeface="Calibri"/>
                <a:cs typeface="Calibri"/>
                <a:sym typeface="Calibri"/>
                <a:hlinkClick r:id="rId8">
                  <a:extLst>
                    <a:ext uri="{A12FA001-AC4F-418D-AE19-62706E023703}">
                      <ahyp:hlinkClr val="tx"/>
                    </a:ext>
                  </a:extLst>
                </a:hlinkClick>
              </a:rPr>
              <a:t>MTSS in the Classroom</a:t>
            </a:r>
            <a:endParaRPr sz="2000">
              <a:solidFill>
                <a:srgbClr val="3A54A5"/>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lang="en" sz="1900" u="sng">
                <a:solidFill>
                  <a:srgbClr val="3A54A5"/>
                </a:solidFill>
                <a:latin typeface="Calibri"/>
                <a:ea typeface="Calibri"/>
                <a:cs typeface="Calibri"/>
                <a:sym typeface="Calibri"/>
                <a:hlinkClick r:id="rId9">
                  <a:extLst>
                    <a:ext uri="{A12FA001-AC4F-418D-AE19-62706E023703}">
                      <ahyp:hlinkClr val="tx"/>
                    </a:ext>
                  </a:extLst>
                </a:hlinkClick>
              </a:rPr>
              <a:t>Supporting and Responding to Student Behavior</a:t>
            </a:r>
            <a:endParaRPr sz="4000">
              <a:solidFill>
                <a:srgbClr val="3A54A5"/>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t/>
            </a:r>
            <a:endParaRPr sz="2500">
              <a:solidFill>
                <a:srgbClr val="3A54A5"/>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95"/>
          <p:cNvSpPr txBox="1"/>
          <p:nvPr>
            <p:ph type="title"/>
          </p:nvPr>
        </p:nvSpPr>
        <p:spPr>
          <a:xfrm>
            <a:off x="2358100" y="263100"/>
            <a:ext cx="6462600" cy="4653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sz="3000">
                <a:solidFill>
                  <a:srgbClr val="FFFFFF"/>
                </a:solidFill>
              </a:rPr>
              <a:t>Team Implementation Planning</a:t>
            </a:r>
            <a:endParaRPr b="1" i="0" sz="3000" u="none" cap="none" strike="noStrike">
              <a:solidFill>
                <a:srgbClr val="FFFFFF"/>
              </a:solidFill>
            </a:endParaRPr>
          </a:p>
        </p:txBody>
      </p:sp>
      <p:sp>
        <p:nvSpPr>
          <p:cNvPr id="642" name="Google Shape;642;p95"/>
          <p:cNvSpPr txBox="1"/>
          <p:nvPr/>
        </p:nvSpPr>
        <p:spPr>
          <a:xfrm>
            <a:off x="191375" y="1149275"/>
            <a:ext cx="4825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Calibri"/>
                <a:ea typeface="Calibri"/>
                <a:cs typeface="Calibri"/>
                <a:sym typeface="Calibri"/>
              </a:rPr>
              <a:t>Use TFI 1.8 Activities 4 through 6 to guide your work.</a:t>
            </a:r>
            <a:endParaRPr sz="2100">
              <a:latin typeface="Calibri"/>
              <a:ea typeface="Calibri"/>
              <a:cs typeface="Calibri"/>
              <a:sym typeface="Calibri"/>
            </a:endParaRPr>
          </a:p>
        </p:txBody>
      </p:sp>
      <p:pic>
        <p:nvPicPr>
          <p:cNvPr id="643" name="Google Shape;643;p95"/>
          <p:cNvPicPr preferRelativeResize="0"/>
          <p:nvPr/>
        </p:nvPicPr>
        <p:blipFill>
          <a:blip r:embed="rId3">
            <a:alphaModFix/>
          </a:blip>
          <a:stretch>
            <a:fillRect/>
          </a:stretch>
        </p:blipFill>
        <p:spPr>
          <a:xfrm>
            <a:off x="5326750" y="1287000"/>
            <a:ext cx="1909900" cy="2473850"/>
          </a:xfrm>
          <a:prstGeom prst="rect">
            <a:avLst/>
          </a:prstGeom>
          <a:noFill/>
          <a:ln>
            <a:noFill/>
          </a:ln>
          <a:effectLst>
            <a:outerShdw blurRad="57150" rotWithShape="0" algn="bl" dir="5400000" dist="19050">
              <a:srgbClr val="000000">
                <a:alpha val="50000"/>
              </a:srgbClr>
            </a:outerShdw>
          </a:effectLst>
        </p:spPr>
      </p:pic>
      <p:sp>
        <p:nvSpPr>
          <p:cNvPr id="644" name="Google Shape;644;p95"/>
          <p:cNvSpPr txBox="1"/>
          <p:nvPr/>
        </p:nvSpPr>
        <p:spPr>
          <a:xfrm>
            <a:off x="191375" y="1980563"/>
            <a:ext cx="4597500" cy="46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u="sng">
                <a:solidFill>
                  <a:schemeClr val="hlink"/>
                </a:solidFill>
                <a:latin typeface="Calibri"/>
                <a:ea typeface="Calibri"/>
                <a:cs typeface="Calibri"/>
                <a:sym typeface="Calibri"/>
                <a:hlinkClick r:id="rId4"/>
              </a:rPr>
              <a:t>Implementation Planning Workbook: TFI 1.8 Teaching Expectations Activities 4-6 </a:t>
            </a:r>
            <a:endParaRPr sz="400">
              <a:latin typeface="Calibri"/>
              <a:ea typeface="Calibri"/>
              <a:cs typeface="Calibri"/>
              <a:sym typeface="Calibri"/>
            </a:endParaRPr>
          </a:p>
          <a:p>
            <a:pPr indent="0" lvl="0" marL="0" marR="0" rtl="0" algn="l">
              <a:spcBef>
                <a:spcPts val="0"/>
              </a:spcBef>
              <a:spcAft>
                <a:spcPts val="0"/>
              </a:spcAft>
              <a:buNone/>
            </a:pPr>
            <a:r>
              <a:t/>
            </a:r>
            <a:endParaRPr sz="600">
              <a:solidFill>
                <a:srgbClr val="3A54A5"/>
              </a:solidFill>
              <a:latin typeface="Calibri"/>
              <a:ea typeface="Calibri"/>
              <a:cs typeface="Calibri"/>
              <a:sym typeface="Calibri"/>
            </a:endParaRPr>
          </a:p>
        </p:txBody>
      </p:sp>
      <p:pic>
        <p:nvPicPr>
          <p:cNvPr id="645" name="Google Shape;645;p95"/>
          <p:cNvPicPr preferRelativeResize="0"/>
          <p:nvPr/>
        </p:nvPicPr>
        <p:blipFill>
          <a:blip r:embed="rId5">
            <a:alphaModFix/>
          </a:blip>
          <a:stretch>
            <a:fillRect/>
          </a:stretch>
        </p:blipFill>
        <p:spPr>
          <a:xfrm>
            <a:off x="191375" y="2571751"/>
            <a:ext cx="4597499" cy="1306525"/>
          </a:xfrm>
          <a:prstGeom prst="rect">
            <a:avLst/>
          </a:prstGeom>
          <a:noFill/>
          <a:ln>
            <a:noFill/>
          </a:ln>
        </p:spPr>
      </p:pic>
      <p:sp>
        <p:nvSpPr>
          <p:cNvPr id="646" name="Google Shape;646;p95"/>
          <p:cNvSpPr txBox="1"/>
          <p:nvPr/>
        </p:nvSpPr>
        <p:spPr>
          <a:xfrm>
            <a:off x="4572000" y="3947425"/>
            <a:ext cx="2230800" cy="969600"/>
          </a:xfrm>
          <a:prstGeom prst="rect">
            <a:avLst/>
          </a:prstGeom>
          <a:solidFill>
            <a:srgbClr val="DDDDDA"/>
          </a:solidFill>
          <a:ln cap="flat" cmpd="sng" w="38100">
            <a:solidFill>
              <a:srgbClr val="EAB28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Calibri"/>
                <a:ea typeface="Calibri"/>
                <a:cs typeface="Calibri"/>
                <a:sym typeface="Calibri"/>
              </a:rPr>
              <a:t>Update  your action plan as needed for</a:t>
            </a:r>
            <a:endParaRPr b="1" sz="1700">
              <a:latin typeface="Calibri"/>
              <a:ea typeface="Calibri"/>
              <a:cs typeface="Calibri"/>
              <a:sym typeface="Calibri"/>
            </a:endParaRPr>
          </a:p>
          <a:p>
            <a:pPr indent="0" lvl="0" marL="0" rtl="0" algn="ctr">
              <a:spcBef>
                <a:spcPts val="0"/>
              </a:spcBef>
              <a:spcAft>
                <a:spcPts val="0"/>
              </a:spcAft>
              <a:buNone/>
            </a:pPr>
            <a:r>
              <a:rPr b="1" lang="en" sz="1700">
                <a:latin typeface="Calibri"/>
                <a:ea typeface="Calibri"/>
                <a:cs typeface="Calibri"/>
                <a:sym typeface="Calibri"/>
              </a:rPr>
              <a:t> 1.9</a:t>
            </a:r>
            <a:endParaRPr b="1" sz="1700">
              <a:latin typeface="Calibri"/>
              <a:ea typeface="Calibri"/>
              <a:cs typeface="Calibri"/>
              <a:sym typeface="Calibri"/>
            </a:endParaRPr>
          </a:p>
        </p:txBody>
      </p:sp>
      <p:sp>
        <p:nvSpPr>
          <p:cNvPr id="647" name="Google Shape;647;p95"/>
          <p:cNvSpPr/>
          <p:nvPr/>
        </p:nvSpPr>
        <p:spPr>
          <a:xfrm>
            <a:off x="2287950" y="3904375"/>
            <a:ext cx="1909800" cy="1194300"/>
          </a:xfrm>
          <a:prstGeom prst="rect">
            <a:avLst/>
          </a:prstGeom>
          <a:solidFill>
            <a:srgbClr val="DDDDDA"/>
          </a:solidFill>
          <a:ln cap="flat" cmpd="sng" w="38100">
            <a:solidFill>
              <a:srgbClr val="78BE2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0000"/>
                </a:solidFill>
                <a:latin typeface="Calibri"/>
                <a:ea typeface="Calibri"/>
                <a:cs typeface="Calibri"/>
                <a:sym typeface="Calibri"/>
              </a:rPr>
              <a:t>Professional Development</a:t>
            </a:r>
            <a:endParaRPr b="1" sz="1800">
              <a:solidFill>
                <a:srgbClr val="000000"/>
              </a:solidFill>
              <a:latin typeface="Calibri"/>
              <a:ea typeface="Calibri"/>
              <a:cs typeface="Calibri"/>
              <a:sym typeface="Calibri"/>
            </a:endParaRPr>
          </a:p>
          <a:p>
            <a:pPr indent="0" lvl="0" marL="0" rtl="0" algn="ctr">
              <a:spcBef>
                <a:spcPts val="0"/>
              </a:spcBef>
              <a:spcAft>
                <a:spcPts val="0"/>
              </a:spcAft>
              <a:buNone/>
            </a:pPr>
            <a:r>
              <a:rPr b="1" i="1" lang="en">
                <a:solidFill>
                  <a:srgbClr val="000000"/>
                </a:solidFill>
                <a:latin typeface="Calibri"/>
                <a:ea typeface="Calibri"/>
                <a:cs typeface="Calibri"/>
                <a:sym typeface="Calibri"/>
              </a:rPr>
              <a:t>How and when will you bring this information back to staff?</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9"/>
          <p:cNvSpPr txBox="1"/>
          <p:nvPr>
            <p:ph type="title"/>
          </p:nvPr>
        </p:nvSpPr>
        <p:spPr>
          <a:xfrm>
            <a:off x="2307201" y="263100"/>
            <a:ext cx="6315600" cy="4653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2"/>
              </a:buClr>
              <a:buSzPts val="2700"/>
              <a:buFont typeface="Calibri"/>
              <a:buNone/>
            </a:pPr>
            <a:r>
              <a:rPr b="1" lang="en" sz="3000">
                <a:solidFill>
                  <a:srgbClr val="FFFFFF"/>
                </a:solidFill>
              </a:rPr>
              <a:t>Tier 1: Implementation Fidelity</a:t>
            </a:r>
            <a:endParaRPr b="1" i="0" sz="3000" u="none" cap="none" strike="noStrike">
              <a:solidFill>
                <a:srgbClr val="FFFFFF"/>
              </a:solidFill>
            </a:endParaRPr>
          </a:p>
        </p:txBody>
      </p:sp>
      <p:graphicFrame>
        <p:nvGraphicFramePr>
          <p:cNvPr descr="Two items listed: team composition and team operating procedures.  These items are highlighted on this slide." id="387" name="Google Shape;387;p69" title="TFI Sub-scale: Team"/>
          <p:cNvGraphicFramePr/>
          <p:nvPr/>
        </p:nvGraphicFramePr>
        <p:xfrm>
          <a:off x="571708" y="1020897"/>
          <a:ext cx="3000000" cy="3000000"/>
        </p:xfrm>
        <a:graphic>
          <a:graphicData uri="http://schemas.openxmlformats.org/drawingml/2006/table">
            <a:tbl>
              <a:tblPr bandRow="1" firstRow="1">
                <a:noFill/>
                <a:tableStyleId>{4D49A7F1-8565-4E80-9CCD-582C4A26993F}</a:tableStyleId>
              </a:tblPr>
              <a:tblGrid>
                <a:gridCol w="946125"/>
                <a:gridCol w="3113175"/>
              </a:tblGrid>
              <a:tr h="316400">
                <a:tc gridSpan="2">
                  <a:txBody>
                    <a:bodyPr/>
                    <a:lstStyle/>
                    <a:p>
                      <a:pPr indent="0" lvl="0" marL="0" marR="0" rtl="0" algn="ctr">
                        <a:spcBef>
                          <a:spcPts val="0"/>
                        </a:spcBef>
                        <a:spcAft>
                          <a:spcPts val="0"/>
                        </a:spcAft>
                        <a:buNone/>
                      </a:pPr>
                      <a:r>
                        <a:rPr b="0" lang="en" sz="2000" u="none">
                          <a:solidFill>
                            <a:srgbClr val="1D2A53"/>
                          </a:solidFill>
                        </a:rPr>
                        <a:t>TFI Sub-Scale: </a:t>
                      </a:r>
                      <a:r>
                        <a:rPr lang="en" sz="2000" u="none">
                          <a:solidFill>
                            <a:srgbClr val="1D2A53"/>
                          </a:solidFill>
                        </a:rPr>
                        <a:t>Team </a:t>
                      </a:r>
                      <a:endParaRPr b="0" sz="2000" u="none">
                        <a:solidFill>
                          <a:srgbClr val="1D2A53"/>
                        </a:solidFill>
                        <a:latin typeface="Calibri"/>
                        <a:ea typeface="Calibri"/>
                        <a:cs typeface="Calibri"/>
                        <a:sym typeface="Calibri"/>
                      </a:endParaRPr>
                    </a:p>
                  </a:txBody>
                  <a:tcPr marT="45725" marB="45725" marR="91450" marL="91450"/>
                </a:tc>
                <a:tc hMerge="1"/>
              </a:tr>
              <a:tr h="286375">
                <a:tc>
                  <a:txBody>
                    <a:bodyPr/>
                    <a:lstStyle/>
                    <a:p>
                      <a:pPr indent="0" lvl="0" marL="0" marR="0" rtl="0" algn="l">
                        <a:spcBef>
                          <a:spcPts val="0"/>
                        </a:spcBef>
                        <a:spcAft>
                          <a:spcPts val="0"/>
                        </a:spcAft>
                        <a:buNone/>
                      </a:pPr>
                      <a:r>
                        <a:rPr lang="en" sz="1200">
                          <a:solidFill>
                            <a:schemeClr val="accent1"/>
                          </a:solidFill>
                        </a:rPr>
                        <a:t>TFI 1.1</a:t>
                      </a:r>
                      <a:endParaRPr sz="1000">
                        <a:solidFill>
                          <a:schemeClr val="accent1"/>
                        </a:solidFill>
                      </a:endParaRPr>
                    </a:p>
                  </a:txBody>
                  <a:tcPr marT="45725" marB="45725" marR="91450" marL="91450"/>
                </a:tc>
                <a:tc>
                  <a:txBody>
                    <a:bodyPr/>
                    <a:lstStyle/>
                    <a:p>
                      <a:pPr indent="0" lvl="0" marL="0" marR="0" rtl="0" algn="l">
                        <a:spcBef>
                          <a:spcPts val="0"/>
                        </a:spcBef>
                        <a:spcAft>
                          <a:spcPts val="0"/>
                        </a:spcAft>
                        <a:buNone/>
                      </a:pPr>
                      <a:r>
                        <a:rPr lang="en" sz="1200">
                          <a:solidFill>
                            <a:schemeClr val="accent1"/>
                          </a:solidFill>
                        </a:rPr>
                        <a:t>Team Composition</a:t>
                      </a:r>
                      <a:endParaRPr sz="1000">
                        <a:solidFill>
                          <a:schemeClr val="accent1"/>
                        </a:solidFill>
                      </a:endParaRPr>
                    </a:p>
                  </a:txBody>
                  <a:tcPr marT="45725" marB="45725" marR="91450" marL="91450"/>
                </a:tc>
              </a:tr>
              <a:tr h="286375">
                <a:tc>
                  <a:txBody>
                    <a:bodyPr/>
                    <a:lstStyle/>
                    <a:p>
                      <a:pPr indent="0" lvl="0" marL="0" marR="0" rtl="0" algn="l">
                        <a:spcBef>
                          <a:spcPts val="0"/>
                        </a:spcBef>
                        <a:spcAft>
                          <a:spcPts val="0"/>
                        </a:spcAft>
                        <a:buNone/>
                      </a:pPr>
                      <a:r>
                        <a:rPr lang="en" sz="1200">
                          <a:solidFill>
                            <a:schemeClr val="accent1"/>
                          </a:solidFill>
                        </a:rPr>
                        <a:t>TFI</a:t>
                      </a:r>
                      <a:r>
                        <a:rPr lang="en" sz="1200">
                          <a:solidFill>
                            <a:schemeClr val="accent1"/>
                          </a:solidFill>
                        </a:rPr>
                        <a:t> </a:t>
                      </a:r>
                      <a:r>
                        <a:rPr lang="en" sz="1200">
                          <a:solidFill>
                            <a:schemeClr val="accent1"/>
                          </a:solidFill>
                        </a:rPr>
                        <a:t>1.2</a:t>
                      </a:r>
                      <a:endParaRPr sz="1000">
                        <a:solidFill>
                          <a:schemeClr val="accent1"/>
                        </a:solidFill>
                      </a:endParaRPr>
                    </a:p>
                  </a:txBody>
                  <a:tcPr marT="45725" marB="45725" marR="91450" marL="91450"/>
                </a:tc>
                <a:tc>
                  <a:txBody>
                    <a:bodyPr/>
                    <a:lstStyle/>
                    <a:p>
                      <a:pPr indent="0" lvl="0" marL="0" marR="0" rtl="0" algn="l">
                        <a:spcBef>
                          <a:spcPts val="0"/>
                        </a:spcBef>
                        <a:spcAft>
                          <a:spcPts val="0"/>
                        </a:spcAft>
                        <a:buNone/>
                      </a:pPr>
                      <a:r>
                        <a:rPr lang="en" sz="1200">
                          <a:solidFill>
                            <a:schemeClr val="accent1"/>
                          </a:solidFill>
                        </a:rPr>
                        <a:t>Team Operating Procedures</a:t>
                      </a:r>
                      <a:endParaRPr sz="1000">
                        <a:solidFill>
                          <a:schemeClr val="accent1"/>
                        </a:solidFill>
                      </a:endParaRPr>
                    </a:p>
                  </a:txBody>
                  <a:tcPr marT="45725" marB="45725" marR="91450" marL="91450"/>
                </a:tc>
              </a:tr>
            </a:tbl>
          </a:graphicData>
        </a:graphic>
      </p:graphicFrame>
      <p:graphicFrame>
        <p:nvGraphicFramePr>
          <p:cNvPr descr="Following items listed: behavioral expecations, teaching expectations, problem behavior definitions, discipline policies, professional development, classroom procedures, feedback and acknowledgement, faculty involvement, and student/family/community involvement." id="388" name="Google Shape;388;p69" title="TFI Sub-scale: Implementation"/>
          <p:cNvGraphicFramePr/>
          <p:nvPr/>
        </p:nvGraphicFramePr>
        <p:xfrm>
          <a:off x="571707" y="1998951"/>
          <a:ext cx="3000000" cy="3000000"/>
        </p:xfrm>
        <a:graphic>
          <a:graphicData uri="http://schemas.openxmlformats.org/drawingml/2006/table">
            <a:tbl>
              <a:tblPr bandRow="1" firstRow="1">
                <a:noFill/>
                <a:tableStyleId>{4D49A7F1-8565-4E80-9CCD-582C4A26993F}</a:tableStyleId>
              </a:tblPr>
              <a:tblGrid>
                <a:gridCol w="946125"/>
                <a:gridCol w="3113175"/>
              </a:tblGrid>
              <a:tr h="364775">
                <a:tc gridSpan="2">
                  <a:txBody>
                    <a:bodyPr/>
                    <a:lstStyle/>
                    <a:p>
                      <a:pPr indent="0" lvl="0" marL="0" marR="0" rtl="0" algn="ctr">
                        <a:spcBef>
                          <a:spcPts val="0"/>
                        </a:spcBef>
                        <a:spcAft>
                          <a:spcPts val="0"/>
                        </a:spcAft>
                        <a:buNone/>
                      </a:pPr>
                      <a:r>
                        <a:rPr b="0" lang="en" sz="2000" u="none">
                          <a:solidFill>
                            <a:srgbClr val="1D2A53"/>
                          </a:solidFill>
                        </a:rPr>
                        <a:t>TFI Sub-Scale: </a:t>
                      </a:r>
                      <a:r>
                        <a:rPr lang="en" sz="2000" u="none">
                          <a:solidFill>
                            <a:srgbClr val="1D2A53"/>
                          </a:solidFill>
                        </a:rPr>
                        <a:t>Implementation </a:t>
                      </a:r>
                      <a:endParaRPr b="0" sz="2000" u="none">
                        <a:solidFill>
                          <a:srgbClr val="1D2A53"/>
                        </a:solidFill>
                        <a:latin typeface="Calibri"/>
                        <a:ea typeface="Calibri"/>
                        <a:cs typeface="Calibri"/>
                        <a:sym typeface="Calibri"/>
                      </a:endParaRPr>
                    </a:p>
                  </a:txBody>
                  <a:tcPr marT="45725" marB="45725" marR="91450" marL="91450"/>
                </a:tc>
                <a:tc hMerge="1"/>
              </a:tr>
              <a:tr h="277100">
                <a:tc>
                  <a:txBody>
                    <a:bodyPr/>
                    <a:lstStyle/>
                    <a:p>
                      <a:pPr indent="0" lvl="0" marL="0" marR="0" rtl="0" algn="l">
                        <a:spcBef>
                          <a:spcPts val="0"/>
                        </a:spcBef>
                        <a:spcAft>
                          <a:spcPts val="0"/>
                        </a:spcAft>
                        <a:buNone/>
                      </a:pPr>
                      <a:r>
                        <a:rPr lang="en" sz="1200">
                          <a:solidFill>
                            <a:schemeClr val="accent1"/>
                          </a:solidFill>
                        </a:rPr>
                        <a:t>TFI 1.3</a:t>
                      </a:r>
                      <a:endParaRPr sz="1200">
                        <a:solidFill>
                          <a:schemeClr val="accent1"/>
                        </a:solidFill>
                      </a:endParaRPr>
                    </a:p>
                  </a:txBody>
                  <a:tcPr marT="45725" marB="45725" marR="91450" marL="91450"/>
                </a:tc>
                <a:tc>
                  <a:txBody>
                    <a:bodyPr/>
                    <a:lstStyle/>
                    <a:p>
                      <a:pPr indent="0" lvl="0" marL="0" marR="0" rtl="0" algn="l">
                        <a:spcBef>
                          <a:spcPts val="0"/>
                        </a:spcBef>
                        <a:spcAft>
                          <a:spcPts val="0"/>
                        </a:spcAft>
                        <a:buNone/>
                      </a:pPr>
                      <a:r>
                        <a:rPr lang="en" sz="1200">
                          <a:solidFill>
                            <a:schemeClr val="accent1"/>
                          </a:solidFill>
                        </a:rPr>
                        <a:t>Behavioral Expectations</a:t>
                      </a:r>
                      <a:endParaRPr sz="1200">
                        <a:solidFill>
                          <a:schemeClr val="accent1"/>
                        </a:solidFill>
                      </a:endParaRPr>
                    </a:p>
                  </a:txBody>
                  <a:tcPr marT="45725" marB="45725" marR="91450" marL="91450"/>
                </a:tc>
              </a:tr>
              <a:tr h="320950">
                <a:tc>
                  <a:txBody>
                    <a:bodyPr/>
                    <a:lstStyle/>
                    <a:p>
                      <a:pPr indent="0" lvl="0" marL="0" marR="0" rtl="0" algn="l">
                        <a:spcBef>
                          <a:spcPts val="0"/>
                        </a:spcBef>
                        <a:spcAft>
                          <a:spcPts val="0"/>
                        </a:spcAft>
                        <a:buNone/>
                      </a:pPr>
                      <a:r>
                        <a:rPr lang="en" sz="1200">
                          <a:solidFill>
                            <a:schemeClr val="accent1"/>
                          </a:solidFill>
                        </a:rPr>
                        <a:t>TFI 1.4</a:t>
                      </a:r>
                      <a:endParaRPr sz="1200">
                        <a:solidFill>
                          <a:schemeClr val="accent1"/>
                        </a:solidFill>
                      </a:endParaRPr>
                    </a:p>
                  </a:txBody>
                  <a:tcPr marT="45725" marB="45725" marR="91450" marL="91450"/>
                </a:tc>
                <a:tc>
                  <a:txBody>
                    <a:bodyPr/>
                    <a:lstStyle/>
                    <a:p>
                      <a:pPr indent="0" lvl="0" marL="0" marR="0" rtl="0" algn="l">
                        <a:spcBef>
                          <a:spcPts val="0"/>
                        </a:spcBef>
                        <a:spcAft>
                          <a:spcPts val="0"/>
                        </a:spcAft>
                        <a:buNone/>
                      </a:pPr>
                      <a:r>
                        <a:rPr lang="en" sz="1200">
                          <a:solidFill>
                            <a:schemeClr val="accent1"/>
                          </a:solidFill>
                        </a:rPr>
                        <a:t>Teaching Expectations</a:t>
                      </a:r>
                      <a:endParaRPr sz="1200">
                        <a:solidFill>
                          <a:schemeClr val="accent1"/>
                        </a:solidFill>
                      </a:endParaRPr>
                    </a:p>
                  </a:txBody>
                  <a:tcPr marT="45725" marB="45725" marR="91450" marL="91450"/>
                </a:tc>
              </a:tr>
              <a:tr h="250800">
                <a:tc>
                  <a:txBody>
                    <a:bodyPr/>
                    <a:lstStyle/>
                    <a:p>
                      <a:pPr indent="0" lvl="0" marL="0" marR="0" rtl="0" algn="l">
                        <a:spcBef>
                          <a:spcPts val="0"/>
                        </a:spcBef>
                        <a:spcAft>
                          <a:spcPts val="0"/>
                        </a:spcAft>
                        <a:buNone/>
                      </a:pPr>
                      <a:r>
                        <a:rPr b="0" lang="en" sz="1200">
                          <a:solidFill>
                            <a:srgbClr val="1D2A53"/>
                          </a:solidFill>
                        </a:rPr>
                        <a:t>TFI 1.5</a:t>
                      </a:r>
                      <a:endParaRPr b="0"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0" lang="en" sz="1200">
                          <a:solidFill>
                            <a:srgbClr val="1D2A53"/>
                          </a:solidFill>
                        </a:rPr>
                        <a:t>Problem Behavior Definitions</a:t>
                      </a:r>
                      <a:endParaRPr b="0" sz="1200">
                        <a:solidFill>
                          <a:srgbClr val="1D2A53"/>
                        </a:solidFill>
                        <a:latin typeface="Calibri"/>
                        <a:ea typeface="Calibri"/>
                        <a:cs typeface="Calibri"/>
                        <a:sym typeface="Calibri"/>
                      </a:endParaRPr>
                    </a:p>
                  </a:txBody>
                  <a:tcPr marT="45725" marB="45725" marR="91450" marL="91450"/>
                </a:tc>
              </a:tr>
              <a:tr h="250800">
                <a:tc>
                  <a:txBody>
                    <a:bodyPr/>
                    <a:lstStyle/>
                    <a:p>
                      <a:pPr indent="0" lvl="0" marL="0" marR="0" rtl="0" algn="l">
                        <a:spcBef>
                          <a:spcPts val="0"/>
                        </a:spcBef>
                        <a:spcAft>
                          <a:spcPts val="0"/>
                        </a:spcAft>
                        <a:buNone/>
                      </a:pPr>
                      <a:r>
                        <a:rPr lang="en" sz="1200">
                          <a:solidFill>
                            <a:srgbClr val="1D2A53"/>
                          </a:solidFill>
                        </a:rPr>
                        <a:t>TFI</a:t>
                      </a:r>
                      <a:r>
                        <a:rPr lang="en" sz="1200">
                          <a:solidFill>
                            <a:srgbClr val="1D2A53"/>
                          </a:solidFill>
                        </a:rPr>
                        <a:t> </a:t>
                      </a:r>
                      <a:r>
                        <a:rPr lang="en" sz="1200">
                          <a:solidFill>
                            <a:srgbClr val="1D2A53"/>
                          </a:solidFill>
                        </a:rPr>
                        <a:t>1.6</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Discipline</a:t>
                      </a:r>
                      <a:r>
                        <a:rPr lang="en" sz="1200">
                          <a:solidFill>
                            <a:srgbClr val="1D2A53"/>
                          </a:solidFill>
                        </a:rPr>
                        <a:t> Policies</a:t>
                      </a:r>
                      <a:endParaRPr sz="1200">
                        <a:solidFill>
                          <a:srgbClr val="1D2A53"/>
                        </a:solidFill>
                        <a:latin typeface="Calibri"/>
                        <a:ea typeface="Calibri"/>
                        <a:cs typeface="Calibri"/>
                        <a:sym typeface="Calibri"/>
                      </a:endParaRPr>
                    </a:p>
                  </a:txBody>
                  <a:tcPr marT="45725" marB="45725" marR="91450" marL="91450"/>
                </a:tc>
              </a:tr>
              <a:tr h="250800">
                <a:tc>
                  <a:txBody>
                    <a:bodyPr/>
                    <a:lstStyle/>
                    <a:p>
                      <a:pPr indent="0" lvl="0" marL="0" marR="0" rtl="0" algn="l">
                        <a:spcBef>
                          <a:spcPts val="0"/>
                        </a:spcBef>
                        <a:spcAft>
                          <a:spcPts val="0"/>
                        </a:spcAft>
                        <a:buNone/>
                      </a:pPr>
                      <a:r>
                        <a:rPr lang="en" sz="1200">
                          <a:solidFill>
                            <a:srgbClr val="1D2A53"/>
                          </a:solidFill>
                        </a:rPr>
                        <a:t>TFI 1.7</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Professional Development</a:t>
                      </a:r>
                      <a:endParaRPr sz="1200">
                        <a:solidFill>
                          <a:srgbClr val="1D2A53"/>
                        </a:solidFill>
                        <a:latin typeface="Calibri"/>
                        <a:ea typeface="Calibri"/>
                        <a:cs typeface="Calibri"/>
                        <a:sym typeface="Calibri"/>
                      </a:endParaRPr>
                    </a:p>
                  </a:txBody>
                  <a:tcPr marT="45725" marB="45725" marR="91450" marL="91450"/>
                </a:tc>
              </a:tr>
              <a:tr h="250800">
                <a:tc>
                  <a:txBody>
                    <a:bodyPr/>
                    <a:lstStyle/>
                    <a:p>
                      <a:pPr indent="0" lvl="0" marL="0" marR="0" rtl="0" algn="l">
                        <a:spcBef>
                          <a:spcPts val="0"/>
                        </a:spcBef>
                        <a:spcAft>
                          <a:spcPts val="0"/>
                        </a:spcAft>
                        <a:buNone/>
                      </a:pPr>
                      <a:r>
                        <a:rPr b="1" lang="en" sz="1500">
                          <a:solidFill>
                            <a:schemeClr val="accent2"/>
                          </a:solidFill>
                        </a:rPr>
                        <a:t>TFI 1.8</a:t>
                      </a:r>
                      <a:endParaRPr b="1" sz="1500">
                        <a:solidFill>
                          <a:schemeClr val="accent2"/>
                        </a:solidFill>
                      </a:endParaRPr>
                    </a:p>
                  </a:txBody>
                  <a:tcPr marT="45725" marB="45725" marR="91450" marL="91450"/>
                </a:tc>
                <a:tc>
                  <a:txBody>
                    <a:bodyPr/>
                    <a:lstStyle/>
                    <a:p>
                      <a:pPr indent="0" lvl="0" marL="0" marR="0" rtl="0" algn="l">
                        <a:spcBef>
                          <a:spcPts val="0"/>
                        </a:spcBef>
                        <a:spcAft>
                          <a:spcPts val="0"/>
                        </a:spcAft>
                        <a:buNone/>
                      </a:pPr>
                      <a:r>
                        <a:rPr b="1" lang="en" sz="1500">
                          <a:solidFill>
                            <a:schemeClr val="accent2"/>
                          </a:solidFill>
                        </a:rPr>
                        <a:t>Classroom Procedures &amp; Practices</a:t>
                      </a:r>
                      <a:endParaRPr b="1" sz="1500">
                        <a:solidFill>
                          <a:schemeClr val="accent2"/>
                        </a:solidFill>
                      </a:endParaRPr>
                    </a:p>
                  </a:txBody>
                  <a:tcPr marT="45725" marB="45725" marR="91450" marL="91450"/>
                </a:tc>
              </a:tr>
              <a:tr h="404850">
                <a:tc>
                  <a:txBody>
                    <a:bodyPr/>
                    <a:lstStyle/>
                    <a:p>
                      <a:pPr indent="0" lvl="0" marL="0" marR="0" rtl="0" algn="l">
                        <a:spcBef>
                          <a:spcPts val="0"/>
                        </a:spcBef>
                        <a:spcAft>
                          <a:spcPts val="0"/>
                        </a:spcAft>
                        <a:buNone/>
                      </a:pPr>
                      <a:r>
                        <a:rPr lang="en" sz="1200">
                          <a:solidFill>
                            <a:srgbClr val="1D2A53"/>
                          </a:solidFill>
                        </a:rPr>
                        <a:t>TFI 1.9</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Feedback and Acknowledgement</a:t>
                      </a:r>
                      <a:endParaRPr sz="1200">
                        <a:solidFill>
                          <a:srgbClr val="1D2A53"/>
                        </a:solidFill>
                        <a:latin typeface="Calibri"/>
                        <a:ea typeface="Calibri"/>
                        <a:cs typeface="Calibri"/>
                        <a:sym typeface="Calibri"/>
                      </a:endParaRPr>
                    </a:p>
                  </a:txBody>
                  <a:tcPr marT="45725" marB="45725" marR="91450" marL="91450"/>
                </a:tc>
              </a:tr>
              <a:tr h="250800">
                <a:tc>
                  <a:txBody>
                    <a:bodyPr/>
                    <a:lstStyle/>
                    <a:p>
                      <a:pPr indent="0" lvl="0" marL="0" marR="0" rtl="0" algn="l">
                        <a:spcBef>
                          <a:spcPts val="0"/>
                        </a:spcBef>
                        <a:spcAft>
                          <a:spcPts val="0"/>
                        </a:spcAft>
                        <a:buNone/>
                      </a:pPr>
                      <a:r>
                        <a:rPr lang="en" sz="1200">
                          <a:solidFill>
                            <a:srgbClr val="1D2A53"/>
                          </a:solidFill>
                        </a:rPr>
                        <a:t>TFI 1.10</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Faculty Involvement</a:t>
                      </a:r>
                      <a:endParaRPr sz="1200">
                        <a:solidFill>
                          <a:srgbClr val="1D2A53"/>
                        </a:solidFill>
                        <a:latin typeface="Calibri"/>
                        <a:ea typeface="Calibri"/>
                        <a:cs typeface="Calibri"/>
                        <a:sym typeface="Calibri"/>
                      </a:endParaRPr>
                    </a:p>
                  </a:txBody>
                  <a:tcPr marT="45725" marB="45725" marR="91450" marL="91450"/>
                </a:tc>
              </a:tr>
              <a:tr h="255500">
                <a:tc>
                  <a:txBody>
                    <a:bodyPr/>
                    <a:lstStyle/>
                    <a:p>
                      <a:pPr indent="0" lvl="0" marL="0" marR="0" rtl="0" algn="l">
                        <a:spcBef>
                          <a:spcPts val="0"/>
                        </a:spcBef>
                        <a:spcAft>
                          <a:spcPts val="0"/>
                        </a:spcAft>
                        <a:buNone/>
                      </a:pPr>
                      <a:r>
                        <a:rPr lang="en" sz="1200">
                          <a:solidFill>
                            <a:srgbClr val="1D2A53"/>
                          </a:solidFill>
                        </a:rPr>
                        <a:t>TFI 1.11</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Student/Family/Community</a:t>
                      </a:r>
                      <a:r>
                        <a:rPr lang="en" sz="1200">
                          <a:solidFill>
                            <a:srgbClr val="1D2A53"/>
                          </a:solidFill>
                        </a:rPr>
                        <a:t> Involvement</a:t>
                      </a:r>
                      <a:endParaRPr sz="1200">
                        <a:solidFill>
                          <a:srgbClr val="1D2A53"/>
                        </a:solidFill>
                        <a:latin typeface="Calibri"/>
                        <a:ea typeface="Calibri"/>
                        <a:cs typeface="Calibri"/>
                        <a:sym typeface="Calibri"/>
                      </a:endParaRPr>
                    </a:p>
                  </a:txBody>
                  <a:tcPr marT="45725" marB="45725" marR="91450" marL="91450"/>
                </a:tc>
              </a:tr>
            </a:tbl>
          </a:graphicData>
        </a:graphic>
      </p:graphicFrame>
      <p:graphicFrame>
        <p:nvGraphicFramePr>
          <p:cNvPr descr="Following items listed: discipline data, data-based decision making, fidelity data, annual evaluation." id="389" name="Google Shape;389;p69" title="TFI Sub-scale: Evaluation"/>
          <p:cNvGraphicFramePr/>
          <p:nvPr/>
        </p:nvGraphicFramePr>
        <p:xfrm>
          <a:off x="4918291" y="1061647"/>
          <a:ext cx="3000000" cy="3000000"/>
        </p:xfrm>
        <a:graphic>
          <a:graphicData uri="http://schemas.openxmlformats.org/drawingml/2006/table">
            <a:tbl>
              <a:tblPr bandRow="1" firstRow="1">
                <a:noFill/>
                <a:tableStyleId>{4D49A7F1-8565-4E80-9CCD-582C4A26993F}</a:tableStyleId>
              </a:tblPr>
              <a:tblGrid>
                <a:gridCol w="936950"/>
                <a:gridCol w="3122350"/>
              </a:tblGrid>
              <a:tr h="281550">
                <a:tc gridSpan="2">
                  <a:txBody>
                    <a:bodyPr/>
                    <a:lstStyle/>
                    <a:p>
                      <a:pPr indent="0" lvl="0" marL="0" marR="0" rtl="0" algn="ctr">
                        <a:spcBef>
                          <a:spcPts val="0"/>
                        </a:spcBef>
                        <a:spcAft>
                          <a:spcPts val="0"/>
                        </a:spcAft>
                        <a:buNone/>
                      </a:pPr>
                      <a:r>
                        <a:rPr b="0" lang="en" sz="2000" u="none" cap="none" strike="noStrike">
                          <a:solidFill>
                            <a:srgbClr val="1D2A53"/>
                          </a:solidFill>
                        </a:rPr>
                        <a:t>TFI Sub-Scale: </a:t>
                      </a:r>
                      <a:r>
                        <a:rPr lang="en" sz="2000" u="none" cap="none" strike="noStrike">
                          <a:solidFill>
                            <a:srgbClr val="1D2A53"/>
                          </a:solidFill>
                        </a:rPr>
                        <a:t>Evaluation </a:t>
                      </a:r>
                      <a:endParaRPr b="0" sz="2000" u="none" cap="none" strike="noStrike">
                        <a:solidFill>
                          <a:srgbClr val="1D2A53"/>
                        </a:solidFill>
                        <a:latin typeface="Calibri"/>
                        <a:ea typeface="Calibri"/>
                        <a:cs typeface="Calibri"/>
                        <a:sym typeface="Calibri"/>
                      </a:endParaRPr>
                    </a:p>
                  </a:txBody>
                  <a:tcPr marT="45725" marB="45725" marR="91450" marL="91450"/>
                </a:tc>
                <a:tc hMerge="1"/>
              </a:tr>
              <a:tr h="238225">
                <a:tc>
                  <a:txBody>
                    <a:bodyPr/>
                    <a:lstStyle/>
                    <a:p>
                      <a:pPr indent="0" lvl="0" marL="0" marR="0" rtl="0" algn="l">
                        <a:spcBef>
                          <a:spcPts val="0"/>
                        </a:spcBef>
                        <a:spcAft>
                          <a:spcPts val="0"/>
                        </a:spcAft>
                        <a:buNone/>
                      </a:pPr>
                      <a:r>
                        <a:rPr lang="en" sz="1200" u="none" cap="none" strike="noStrike">
                          <a:solidFill>
                            <a:srgbClr val="1D2A53"/>
                          </a:solidFill>
                        </a:rPr>
                        <a:t>TFI 1.12</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Discipline Data</a:t>
                      </a:r>
                      <a:endParaRPr sz="1200">
                        <a:solidFill>
                          <a:srgbClr val="1D2A53"/>
                        </a:solidFill>
                        <a:latin typeface="Calibri"/>
                        <a:ea typeface="Calibri"/>
                        <a:cs typeface="Calibri"/>
                        <a:sym typeface="Calibri"/>
                      </a:endParaRPr>
                    </a:p>
                  </a:txBody>
                  <a:tcPr marT="45725" marB="45725" marR="91450" marL="91450"/>
                </a:tc>
              </a:tr>
              <a:tr h="238225">
                <a:tc>
                  <a:txBody>
                    <a:bodyPr/>
                    <a:lstStyle/>
                    <a:p>
                      <a:pPr indent="0" lvl="0" marL="0" marR="0" rtl="0" algn="l">
                        <a:spcBef>
                          <a:spcPts val="0"/>
                        </a:spcBef>
                        <a:spcAft>
                          <a:spcPts val="0"/>
                        </a:spcAft>
                        <a:buNone/>
                      </a:pPr>
                      <a:r>
                        <a:rPr lang="en" sz="1200">
                          <a:solidFill>
                            <a:srgbClr val="1D2A53"/>
                          </a:solidFill>
                        </a:rPr>
                        <a:t>TFI 1.13</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Data-based Decision</a:t>
                      </a:r>
                      <a:r>
                        <a:rPr lang="en" sz="1200">
                          <a:solidFill>
                            <a:srgbClr val="1D2A53"/>
                          </a:solidFill>
                        </a:rPr>
                        <a:t> Making</a:t>
                      </a:r>
                      <a:endParaRPr sz="1200">
                        <a:solidFill>
                          <a:srgbClr val="1D2A53"/>
                        </a:solidFill>
                        <a:latin typeface="Calibri"/>
                        <a:ea typeface="Calibri"/>
                        <a:cs typeface="Calibri"/>
                        <a:sym typeface="Calibri"/>
                      </a:endParaRPr>
                    </a:p>
                  </a:txBody>
                  <a:tcPr marT="45725" marB="45725" marR="91450" marL="91450"/>
                </a:tc>
              </a:tr>
              <a:tr h="238225">
                <a:tc>
                  <a:txBody>
                    <a:bodyPr/>
                    <a:lstStyle/>
                    <a:p>
                      <a:pPr indent="0" lvl="0" marL="0" marR="0" rtl="0" algn="l">
                        <a:spcBef>
                          <a:spcPts val="0"/>
                        </a:spcBef>
                        <a:spcAft>
                          <a:spcPts val="0"/>
                        </a:spcAft>
                        <a:buNone/>
                      </a:pPr>
                      <a:r>
                        <a:rPr lang="en" sz="1200">
                          <a:solidFill>
                            <a:schemeClr val="accent1"/>
                          </a:solidFill>
                        </a:rPr>
                        <a:t>TFI 1.14</a:t>
                      </a:r>
                      <a:endParaRPr sz="1200">
                        <a:solidFill>
                          <a:schemeClr val="accent1"/>
                        </a:solidFill>
                      </a:endParaRPr>
                    </a:p>
                  </a:txBody>
                  <a:tcPr marT="45725" marB="45725" marR="91450" marL="91450"/>
                </a:tc>
                <a:tc>
                  <a:txBody>
                    <a:bodyPr/>
                    <a:lstStyle/>
                    <a:p>
                      <a:pPr indent="0" lvl="0" marL="0" marR="0" rtl="0" algn="l">
                        <a:spcBef>
                          <a:spcPts val="0"/>
                        </a:spcBef>
                        <a:spcAft>
                          <a:spcPts val="0"/>
                        </a:spcAft>
                        <a:buNone/>
                      </a:pPr>
                      <a:r>
                        <a:rPr lang="en" sz="1200">
                          <a:solidFill>
                            <a:schemeClr val="accent1"/>
                          </a:solidFill>
                        </a:rPr>
                        <a:t>Fidelity Data</a:t>
                      </a:r>
                      <a:endParaRPr sz="1200">
                        <a:solidFill>
                          <a:schemeClr val="accent1"/>
                        </a:solidFill>
                      </a:endParaRPr>
                    </a:p>
                  </a:txBody>
                  <a:tcPr marT="45725" marB="45725" marR="91450" marL="91450"/>
                </a:tc>
              </a:tr>
              <a:tr h="238225">
                <a:tc>
                  <a:txBody>
                    <a:bodyPr/>
                    <a:lstStyle/>
                    <a:p>
                      <a:pPr indent="0" lvl="0" marL="0" marR="0" rtl="0" algn="l">
                        <a:spcBef>
                          <a:spcPts val="0"/>
                        </a:spcBef>
                        <a:spcAft>
                          <a:spcPts val="0"/>
                        </a:spcAft>
                        <a:buNone/>
                      </a:pPr>
                      <a:r>
                        <a:rPr lang="en" sz="1200">
                          <a:solidFill>
                            <a:srgbClr val="1D2A53"/>
                          </a:solidFill>
                        </a:rPr>
                        <a:t>TFI 1.15</a:t>
                      </a:r>
                      <a:endParaRPr sz="1200">
                        <a:solidFill>
                          <a:srgbClr val="1D2A53"/>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 sz="1200">
                          <a:solidFill>
                            <a:srgbClr val="1D2A53"/>
                          </a:solidFill>
                        </a:rPr>
                        <a:t>Annual Evaluation</a:t>
                      </a:r>
                      <a:endParaRPr sz="1200">
                        <a:solidFill>
                          <a:srgbClr val="1D2A53"/>
                        </a:solidFill>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70"/>
          <p:cNvSpPr txBox="1"/>
          <p:nvPr>
            <p:ph idx="1" type="body"/>
          </p:nvPr>
        </p:nvSpPr>
        <p:spPr>
          <a:xfrm>
            <a:off x="266071" y="1163975"/>
            <a:ext cx="5733600" cy="3775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1800"/>
              <a:buFont typeface="Noto Sans Symbols"/>
              <a:buNone/>
            </a:pPr>
            <a:r>
              <a:rPr b="1" i="0" lang="en" sz="2000" u="none" cap="none" strike="noStrike">
                <a:latin typeface="Calibri"/>
                <a:ea typeface="Calibri"/>
                <a:cs typeface="Calibri"/>
                <a:sym typeface="Calibri"/>
              </a:rPr>
              <a:t>Purpose: </a:t>
            </a:r>
            <a:endParaRPr b="1" sz="2000"/>
          </a:p>
          <a:p>
            <a:pPr indent="0" lvl="0" marL="0" marR="0" rtl="0" algn="l">
              <a:lnSpc>
                <a:spcPct val="90000"/>
              </a:lnSpc>
              <a:spcBef>
                <a:spcPts val="0"/>
              </a:spcBef>
              <a:spcAft>
                <a:spcPts val="0"/>
              </a:spcAft>
              <a:buClr>
                <a:schemeClr val="dk1"/>
              </a:buClr>
              <a:buSzPts val="1800"/>
              <a:buFont typeface="Noto Sans Symbols"/>
              <a:buNone/>
            </a:pPr>
            <a:r>
              <a:rPr i="0" lang="en" sz="2000" u="none" cap="none" strike="noStrike"/>
              <a:t>Team</a:t>
            </a:r>
            <a:r>
              <a:rPr lang="en" sz="2000"/>
              <a:t>s will develop a professional development plan for training staff on Tier 1 Core Classroom Practices.</a:t>
            </a:r>
            <a:endParaRPr sz="2000">
              <a:latin typeface="Calibri"/>
              <a:ea typeface="Calibri"/>
              <a:cs typeface="Calibri"/>
              <a:sym typeface="Calibri"/>
            </a:endParaRPr>
          </a:p>
          <a:p>
            <a:pPr indent="0" lvl="0" marL="342900" marR="0" rtl="0" algn="l">
              <a:lnSpc>
                <a:spcPct val="90000"/>
              </a:lnSpc>
              <a:spcBef>
                <a:spcPts val="400"/>
              </a:spcBef>
              <a:spcAft>
                <a:spcPts val="0"/>
              </a:spcAft>
              <a:buClr>
                <a:schemeClr val="dk1"/>
              </a:buClr>
              <a:buSzPts val="1800"/>
              <a:buFont typeface="Noto Sans Symbols"/>
              <a:buNone/>
            </a:pPr>
            <a:r>
              <a:t/>
            </a:r>
            <a:endParaRPr i="0" sz="3000" u="none" cap="none" strike="noStrike">
              <a:latin typeface="Twentieth Century"/>
              <a:ea typeface="Twentieth Century"/>
              <a:cs typeface="Twentieth Century"/>
              <a:sym typeface="Twentieth Century"/>
            </a:endParaRPr>
          </a:p>
          <a:p>
            <a:pPr indent="0" lvl="0" marL="0" marR="0" rtl="0" algn="l">
              <a:lnSpc>
                <a:spcPct val="90000"/>
              </a:lnSpc>
              <a:spcBef>
                <a:spcPts val="400"/>
              </a:spcBef>
              <a:spcAft>
                <a:spcPts val="0"/>
              </a:spcAft>
              <a:buClr>
                <a:schemeClr val="dk1"/>
              </a:buClr>
              <a:buSzPts val="1800"/>
              <a:buFont typeface="Noto Sans Symbols"/>
              <a:buNone/>
            </a:pPr>
            <a:r>
              <a:t/>
            </a:r>
            <a:endParaRPr i="0" sz="1600" u="none" cap="none" strike="noStrike">
              <a:latin typeface="Calibri"/>
              <a:ea typeface="Calibri"/>
              <a:cs typeface="Calibri"/>
              <a:sym typeface="Calibri"/>
            </a:endParaRPr>
          </a:p>
          <a:p>
            <a:pPr indent="0" lvl="0" marL="0" marR="0" rtl="0" algn="l">
              <a:lnSpc>
                <a:spcPct val="90000"/>
              </a:lnSpc>
              <a:spcBef>
                <a:spcPts val="400"/>
              </a:spcBef>
              <a:spcAft>
                <a:spcPts val="0"/>
              </a:spcAft>
              <a:buClr>
                <a:schemeClr val="dk1"/>
              </a:buClr>
              <a:buSzPts val="1800"/>
              <a:buFont typeface="Noto Sans Symbols"/>
              <a:buNone/>
            </a:pPr>
            <a:r>
              <a:rPr b="1" i="0" lang="en" sz="2000" u="none" cap="none" strike="noStrike">
                <a:latin typeface="Calibri"/>
                <a:ea typeface="Calibri"/>
                <a:cs typeface="Calibri"/>
                <a:sym typeface="Calibri"/>
              </a:rPr>
              <a:t>Outcome:</a:t>
            </a:r>
            <a:endParaRPr sz="2000">
              <a:latin typeface="Calibri"/>
              <a:ea typeface="Calibri"/>
              <a:cs typeface="Calibri"/>
              <a:sym typeface="Calibri"/>
            </a:endParaRPr>
          </a:p>
          <a:p>
            <a:pPr indent="0" lvl="0" marL="342900" marR="0" rtl="0" algn="l">
              <a:lnSpc>
                <a:spcPct val="90000"/>
              </a:lnSpc>
              <a:spcBef>
                <a:spcPts val="400"/>
              </a:spcBef>
              <a:spcAft>
                <a:spcPts val="0"/>
              </a:spcAft>
              <a:buClr>
                <a:schemeClr val="dk1"/>
              </a:buClr>
              <a:buSzPts val="1800"/>
              <a:buFont typeface="Noto Sans Symbols"/>
              <a:buNone/>
            </a:pPr>
            <a:r>
              <a:rPr lang="en"/>
              <a:t>All Classrooms are formally implementing all Tier 1 Core Features</a:t>
            </a:r>
            <a:r>
              <a:rPr lang="en" sz="2000"/>
              <a:t>(SW Expectations, routines, acknowledgments, in-class continuum of response to behavior errors</a:t>
            </a:r>
            <a:r>
              <a:rPr lang="en"/>
              <a:t>, consistent with school-wide expectations.)</a:t>
            </a:r>
            <a:endParaRPr i="1" sz="1800" u="none" cap="none" strike="noStrike">
              <a:solidFill>
                <a:schemeClr val="dk2"/>
              </a:solidFill>
              <a:latin typeface="Calibri"/>
              <a:ea typeface="Calibri"/>
              <a:cs typeface="Calibri"/>
              <a:sym typeface="Calibri"/>
            </a:endParaRPr>
          </a:p>
        </p:txBody>
      </p:sp>
      <p:sp>
        <p:nvSpPr>
          <p:cNvPr id="396" name="Google Shape;396;p70"/>
          <p:cNvSpPr txBox="1"/>
          <p:nvPr>
            <p:ph type="title"/>
          </p:nvPr>
        </p:nvSpPr>
        <p:spPr>
          <a:xfrm>
            <a:off x="2265018" y="139144"/>
            <a:ext cx="6810000" cy="6864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accent6"/>
              </a:buClr>
              <a:buSzPts val="3300"/>
              <a:buFont typeface="Questrial"/>
              <a:buNone/>
            </a:pPr>
            <a:r>
              <a:rPr b="1" i="0" lang="en" sz="3500" u="none" cap="none" strike="noStrike"/>
              <a:t>TFI 1.8  Purpose &amp; Outcome</a:t>
            </a:r>
            <a:endParaRPr b="1" i="0" sz="3500" u="none" cap="none" strike="noStrike"/>
          </a:p>
        </p:txBody>
      </p:sp>
      <p:pic>
        <p:nvPicPr>
          <p:cNvPr descr="This is graphic which shows three gears of increasing size and a human figure running across or up the top of the gears. " id="397" name="Google Shape;397;p70"/>
          <p:cNvPicPr preferRelativeResize="0"/>
          <p:nvPr/>
        </p:nvPicPr>
        <p:blipFill rotWithShape="1">
          <a:blip r:embed="rId3">
            <a:alphaModFix/>
          </a:blip>
          <a:srcRect b="0" l="0" r="0" t="0"/>
          <a:stretch/>
        </p:blipFill>
        <p:spPr>
          <a:xfrm>
            <a:off x="5999624" y="1232900"/>
            <a:ext cx="2638976" cy="1720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71"/>
          <p:cNvSpPr txBox="1"/>
          <p:nvPr>
            <p:ph type="title"/>
          </p:nvPr>
        </p:nvSpPr>
        <p:spPr>
          <a:xfrm>
            <a:off x="2273275" y="114300"/>
            <a:ext cx="6242100" cy="6858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2"/>
              </a:buClr>
              <a:buSzPts val="2700"/>
              <a:buFont typeface="Calibri"/>
              <a:buNone/>
            </a:pPr>
            <a:r>
              <a:rPr b="1" lang="en" sz="3000">
                <a:solidFill>
                  <a:srgbClr val="FFFFFF"/>
                </a:solidFill>
              </a:rPr>
              <a:t>Culturally Responsive Implementation</a:t>
            </a:r>
            <a:endParaRPr b="1" i="0" sz="3000" u="none" cap="none" strike="noStrike">
              <a:solidFill>
                <a:srgbClr val="FFFFFF"/>
              </a:solidFill>
            </a:endParaRPr>
          </a:p>
        </p:txBody>
      </p:sp>
      <p:sp>
        <p:nvSpPr>
          <p:cNvPr id="405" name="Google Shape;405;p71"/>
          <p:cNvSpPr txBox="1"/>
          <p:nvPr>
            <p:ph idx="1" type="body"/>
          </p:nvPr>
        </p:nvSpPr>
        <p:spPr>
          <a:xfrm>
            <a:off x="373225" y="1369225"/>
            <a:ext cx="8692500" cy="36015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2"/>
              </a:buClr>
              <a:buSzPts val="1100"/>
              <a:buFont typeface="Arial"/>
              <a:buNone/>
            </a:pPr>
            <a:r>
              <a:rPr b="1" lang="en" sz="1850">
                <a:solidFill>
                  <a:srgbClr val="211D1E"/>
                </a:solidFill>
              </a:rPr>
              <a:t>SWPBIS Big Idea </a:t>
            </a:r>
            <a:endParaRPr b="1" sz="1850">
              <a:solidFill>
                <a:srgbClr val="211D1E"/>
              </a:solidFill>
            </a:endParaRPr>
          </a:p>
          <a:p>
            <a:pPr indent="0" lvl="0" marL="0" rtl="0" algn="l">
              <a:lnSpc>
                <a:spcPct val="115000"/>
              </a:lnSpc>
              <a:spcBef>
                <a:spcPts val="300"/>
              </a:spcBef>
              <a:spcAft>
                <a:spcPts val="0"/>
              </a:spcAft>
              <a:buClr>
                <a:schemeClr val="dk2"/>
              </a:buClr>
              <a:buSzPts val="1100"/>
              <a:buFont typeface="Arial"/>
              <a:buNone/>
            </a:pPr>
            <a:r>
              <a:rPr lang="en" sz="1850">
                <a:solidFill>
                  <a:srgbClr val="211D1E"/>
                </a:solidFill>
              </a:rPr>
              <a:t>SWPBIS classroom systems that are aligned with school-wide systems improve student outcomes. </a:t>
            </a:r>
            <a:endParaRPr sz="1850">
              <a:solidFill>
                <a:srgbClr val="211D1E"/>
              </a:solidFill>
            </a:endParaRPr>
          </a:p>
          <a:p>
            <a:pPr indent="0" lvl="0" marL="0" rtl="0" algn="l">
              <a:lnSpc>
                <a:spcPct val="115000"/>
              </a:lnSpc>
              <a:spcBef>
                <a:spcPts val="700"/>
              </a:spcBef>
              <a:spcAft>
                <a:spcPts val="0"/>
              </a:spcAft>
              <a:buClr>
                <a:schemeClr val="dk2"/>
              </a:buClr>
              <a:buSzPts val="1100"/>
              <a:buFont typeface="Arial"/>
              <a:buNone/>
            </a:pPr>
            <a:r>
              <a:rPr b="1" lang="en" sz="1850">
                <a:solidFill>
                  <a:srgbClr val="211D1E"/>
                </a:solidFill>
              </a:rPr>
              <a:t>Establishing Behavioral Expectations Focuses On… </a:t>
            </a:r>
            <a:endParaRPr b="1" sz="1850">
              <a:solidFill>
                <a:srgbClr val="211D1E"/>
              </a:solidFill>
            </a:endParaRPr>
          </a:p>
          <a:p>
            <a:pPr indent="-346075" lvl="0" marL="457200" rtl="0" algn="l">
              <a:lnSpc>
                <a:spcPct val="115000"/>
              </a:lnSpc>
              <a:spcBef>
                <a:spcPts val="300"/>
              </a:spcBef>
              <a:spcAft>
                <a:spcPts val="0"/>
              </a:spcAft>
              <a:buClr>
                <a:srgbClr val="211D1E"/>
              </a:buClr>
              <a:buSzPts val="1850"/>
              <a:buChar char="•"/>
            </a:pPr>
            <a:r>
              <a:rPr lang="en" sz="1850">
                <a:solidFill>
                  <a:srgbClr val="211D1E"/>
                </a:solidFill>
              </a:rPr>
              <a:t>Teams support classroom teachers in the implementation of SWPBIS in classrooms. </a:t>
            </a:r>
            <a:endParaRPr sz="1850">
              <a:solidFill>
                <a:srgbClr val="211D1E"/>
              </a:solidFill>
            </a:endParaRPr>
          </a:p>
          <a:p>
            <a:pPr indent="-346075" lvl="0" marL="457200" rtl="0" algn="l">
              <a:lnSpc>
                <a:spcPct val="115000"/>
              </a:lnSpc>
              <a:spcBef>
                <a:spcPts val="0"/>
              </a:spcBef>
              <a:spcAft>
                <a:spcPts val="0"/>
              </a:spcAft>
              <a:buClr>
                <a:srgbClr val="211D1E"/>
              </a:buClr>
              <a:buSzPts val="1850"/>
              <a:buChar char="•"/>
            </a:pPr>
            <a:r>
              <a:rPr lang="en" sz="1850">
                <a:solidFill>
                  <a:srgbClr val="211D1E"/>
                </a:solidFill>
              </a:rPr>
              <a:t>Classroom routines and expectations are taught explicitly and are connected to school-wide systems and students’ prior knowledge and home lives. </a:t>
            </a:r>
            <a:endParaRPr sz="1850">
              <a:solidFill>
                <a:srgbClr val="211D1E"/>
              </a:solidFill>
            </a:endParaRPr>
          </a:p>
          <a:p>
            <a:pPr indent="-346075" lvl="0" marL="457200" rtl="0" algn="l">
              <a:lnSpc>
                <a:spcPct val="115000"/>
              </a:lnSpc>
              <a:spcBef>
                <a:spcPts val="0"/>
              </a:spcBef>
              <a:spcAft>
                <a:spcPts val="0"/>
              </a:spcAft>
              <a:buClr>
                <a:srgbClr val="211D1E"/>
              </a:buClr>
              <a:buSzPts val="1850"/>
              <a:buChar char="•"/>
            </a:pPr>
            <a:r>
              <a:rPr lang="en" sz="1850">
                <a:solidFill>
                  <a:srgbClr val="211D1E"/>
                </a:solidFill>
              </a:rPr>
              <a:t>Classroom teachers ensure that all students in the class can see their lives, histories, cultures, and home languages incorporated into the classroom environment, curricula, and instructional practices on a daily basis. </a:t>
            </a:r>
            <a:endParaRPr sz="1850">
              <a:solidFill>
                <a:srgbClr val="211D1E"/>
              </a:solidFill>
            </a:endParaRPr>
          </a:p>
          <a:p>
            <a:pPr indent="0" lvl="0" marL="0" rtl="0" algn="l">
              <a:lnSpc>
                <a:spcPct val="80000"/>
              </a:lnSpc>
              <a:spcBef>
                <a:spcPts val="800"/>
              </a:spcBef>
              <a:spcAft>
                <a:spcPts val="800"/>
              </a:spcAft>
              <a:buSzPts val="852"/>
              <a:buNone/>
            </a:pPr>
            <a:r>
              <a:t/>
            </a:r>
            <a:endParaRPr b="1" sz="1659">
              <a:solidFill>
                <a:srgbClr val="211D1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72"/>
          <p:cNvSpPr txBox="1"/>
          <p:nvPr>
            <p:ph type="title"/>
          </p:nvPr>
        </p:nvSpPr>
        <p:spPr>
          <a:xfrm>
            <a:off x="2527750" y="263100"/>
            <a:ext cx="6514500" cy="465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2700"/>
              <a:buFont typeface="Calibri"/>
              <a:buNone/>
            </a:pPr>
            <a:r>
              <a:rPr b="1" lang="en" sz="2800"/>
              <a:t>How can we make Classroom Procedures &amp; Practices more culturally responsive? </a:t>
            </a:r>
            <a:endParaRPr b="1" i="0" sz="3000" u="none" cap="none" strike="noStrike">
              <a:solidFill>
                <a:srgbClr val="FFFFFF"/>
              </a:solidFill>
            </a:endParaRPr>
          </a:p>
        </p:txBody>
      </p:sp>
      <p:pic>
        <p:nvPicPr>
          <p:cNvPr id="413" name="Google Shape;413;p72"/>
          <p:cNvPicPr preferRelativeResize="0"/>
          <p:nvPr/>
        </p:nvPicPr>
        <p:blipFill>
          <a:blip r:embed="rId3">
            <a:alphaModFix/>
          </a:blip>
          <a:stretch>
            <a:fillRect/>
          </a:stretch>
        </p:blipFill>
        <p:spPr>
          <a:xfrm>
            <a:off x="202800" y="1435231"/>
            <a:ext cx="2084900" cy="2704150"/>
          </a:xfrm>
          <a:prstGeom prst="rect">
            <a:avLst/>
          </a:prstGeom>
          <a:noFill/>
          <a:ln>
            <a:noFill/>
          </a:ln>
        </p:spPr>
      </p:pic>
      <p:sp>
        <p:nvSpPr>
          <p:cNvPr id="414" name="Google Shape;414;p72"/>
          <p:cNvSpPr txBox="1"/>
          <p:nvPr/>
        </p:nvSpPr>
        <p:spPr>
          <a:xfrm>
            <a:off x="176950" y="4139375"/>
            <a:ext cx="2136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u="sng">
                <a:solidFill>
                  <a:schemeClr val="hlink"/>
                </a:solidFill>
                <a:latin typeface="Calibri"/>
                <a:ea typeface="Calibri"/>
                <a:cs typeface="Calibri"/>
                <a:sym typeface="Calibri"/>
                <a:hlinkClick r:id="rId4"/>
              </a:rPr>
              <a:t>Page 20</a:t>
            </a:r>
            <a:endParaRPr sz="1700">
              <a:latin typeface="Calibri"/>
              <a:ea typeface="Calibri"/>
              <a:cs typeface="Calibri"/>
              <a:sym typeface="Calibri"/>
            </a:endParaRPr>
          </a:p>
        </p:txBody>
      </p:sp>
      <p:sp>
        <p:nvSpPr>
          <p:cNvPr id="415" name="Google Shape;415;p72"/>
          <p:cNvSpPr txBox="1"/>
          <p:nvPr/>
        </p:nvSpPr>
        <p:spPr>
          <a:xfrm>
            <a:off x="2287700" y="1051800"/>
            <a:ext cx="6754500" cy="4587300"/>
          </a:xfrm>
          <a:prstGeom prst="rect">
            <a:avLst/>
          </a:prstGeom>
          <a:noFill/>
          <a:ln>
            <a:noFill/>
          </a:ln>
        </p:spPr>
        <p:txBody>
          <a:bodyPr anchorCtr="0" anchor="t" bIns="91425" lIns="91425" spcFirstLastPara="1" rIns="91425" wrap="square" tIns="91425">
            <a:spAutoFit/>
          </a:bodyPr>
          <a:lstStyle/>
          <a:p>
            <a:pPr indent="-349250" lvl="0" marL="457200" rtl="0" algn="l">
              <a:spcBef>
                <a:spcPts val="560"/>
              </a:spcBef>
              <a:spcAft>
                <a:spcPts val="0"/>
              </a:spcAft>
              <a:buClr>
                <a:srgbClr val="211D1E"/>
              </a:buClr>
              <a:buSzPts val="1900"/>
              <a:buFont typeface="Calibri"/>
              <a:buChar char="●"/>
            </a:pPr>
            <a:r>
              <a:rPr lang="en" sz="1450">
                <a:solidFill>
                  <a:srgbClr val="211D1E"/>
                </a:solidFill>
                <a:latin typeface="Calibri"/>
                <a:ea typeface="Calibri"/>
                <a:cs typeface="Calibri"/>
                <a:sym typeface="Calibri"/>
              </a:rPr>
              <a:t>Teachers post images of successful persons from underrepresented groups filling professional roles (i.e., counter-stereotypical imaging) in the classroom. </a:t>
            </a:r>
            <a:endParaRPr sz="1450">
              <a:solidFill>
                <a:srgbClr val="211D1E"/>
              </a:solidFill>
              <a:latin typeface="Calibri"/>
              <a:ea typeface="Calibri"/>
              <a:cs typeface="Calibri"/>
              <a:sym typeface="Calibri"/>
            </a:endParaRPr>
          </a:p>
          <a:p>
            <a:pPr indent="-317500" lvl="0" marL="457200" rtl="0" algn="l">
              <a:spcBef>
                <a:spcPts val="0"/>
              </a:spcBef>
              <a:spcAft>
                <a:spcPts val="0"/>
              </a:spcAft>
              <a:buClr>
                <a:srgbClr val="211D1E"/>
              </a:buClr>
              <a:buSzPts val="1400"/>
              <a:buFont typeface="Calibri"/>
              <a:buChar char="●"/>
            </a:pPr>
            <a:r>
              <a:rPr lang="en" sz="1550">
                <a:solidFill>
                  <a:srgbClr val="C12427"/>
                </a:solidFill>
                <a:latin typeface="Calibri"/>
                <a:ea typeface="Calibri"/>
                <a:cs typeface="Calibri"/>
                <a:sym typeface="Calibri"/>
              </a:rPr>
              <a:t> </a:t>
            </a:r>
            <a:r>
              <a:rPr lang="en" sz="1450">
                <a:solidFill>
                  <a:srgbClr val="211D1E"/>
                </a:solidFill>
                <a:latin typeface="Calibri"/>
                <a:ea typeface="Calibri"/>
                <a:cs typeface="Calibri"/>
                <a:sym typeface="Calibri"/>
              </a:rPr>
              <a:t>Students see themselves and their experiences in classroom imaging (as contributed by families) and materials (e.g., culturally-specific libraries). </a:t>
            </a:r>
            <a:endParaRPr sz="1450">
              <a:solidFill>
                <a:srgbClr val="211D1E"/>
              </a:solidFill>
              <a:latin typeface="Calibri"/>
              <a:ea typeface="Calibri"/>
              <a:cs typeface="Calibri"/>
              <a:sym typeface="Calibri"/>
            </a:endParaRPr>
          </a:p>
          <a:p>
            <a:pPr indent="-349250" lvl="0" marL="457200" rtl="0" algn="l">
              <a:spcBef>
                <a:spcPts val="100"/>
              </a:spcBef>
              <a:spcAft>
                <a:spcPts val="0"/>
              </a:spcAft>
              <a:buClr>
                <a:srgbClr val="211D1E"/>
              </a:buClr>
              <a:buSzPts val="1900"/>
              <a:buFont typeface="Calibri"/>
              <a:buChar char="●"/>
            </a:pPr>
            <a:r>
              <a:rPr lang="en" sz="1450">
                <a:solidFill>
                  <a:srgbClr val="211D1E"/>
                </a:solidFill>
                <a:latin typeface="Calibri"/>
                <a:ea typeface="Calibri"/>
                <a:cs typeface="Calibri"/>
                <a:sym typeface="Calibri"/>
              </a:rPr>
              <a:t>Teachers encourage students to share elements of their culture and family history in class. </a:t>
            </a:r>
            <a:endParaRPr sz="1450">
              <a:solidFill>
                <a:srgbClr val="211D1E"/>
              </a:solidFill>
              <a:latin typeface="Calibri"/>
              <a:ea typeface="Calibri"/>
              <a:cs typeface="Calibri"/>
              <a:sym typeface="Calibri"/>
            </a:endParaRPr>
          </a:p>
          <a:p>
            <a:pPr indent="-349250" lvl="0" marL="457200" rtl="0" algn="l">
              <a:spcBef>
                <a:spcPts val="100"/>
              </a:spcBef>
              <a:spcAft>
                <a:spcPts val="0"/>
              </a:spcAft>
              <a:buClr>
                <a:srgbClr val="211D1E"/>
              </a:buClr>
              <a:buSzPts val="1900"/>
              <a:buFont typeface="Calibri"/>
              <a:buChar char="●"/>
            </a:pPr>
            <a:r>
              <a:rPr lang="en" sz="1450">
                <a:solidFill>
                  <a:srgbClr val="211D1E"/>
                </a:solidFill>
                <a:latin typeface="Calibri"/>
                <a:ea typeface="Calibri"/>
                <a:cs typeface="Calibri"/>
                <a:sym typeface="Calibri"/>
              </a:rPr>
              <a:t>Teachers use a variety of attention or transition signals (e.g., use of song lyrics, call and response, motor breaks, use of home languages) and a range of instructional methods appropriate to the content area and developmental level of the students (e.g., whole group discussions, cooperative group activities). </a:t>
            </a:r>
            <a:endParaRPr sz="1450">
              <a:solidFill>
                <a:srgbClr val="211D1E"/>
              </a:solidFill>
              <a:latin typeface="Calibri"/>
              <a:ea typeface="Calibri"/>
              <a:cs typeface="Calibri"/>
              <a:sym typeface="Calibri"/>
            </a:endParaRPr>
          </a:p>
          <a:p>
            <a:pPr indent="-349250" lvl="0" marL="457200" rtl="0" algn="l">
              <a:spcBef>
                <a:spcPts val="100"/>
              </a:spcBef>
              <a:spcAft>
                <a:spcPts val="0"/>
              </a:spcAft>
              <a:buClr>
                <a:srgbClr val="211D1E"/>
              </a:buClr>
              <a:buSzPts val="1900"/>
              <a:buFont typeface="Calibri"/>
              <a:buChar char="●"/>
            </a:pPr>
            <a:r>
              <a:rPr lang="en" sz="1450">
                <a:solidFill>
                  <a:srgbClr val="211D1E"/>
                </a:solidFill>
                <a:latin typeface="Calibri"/>
                <a:ea typeface="Calibri"/>
                <a:cs typeface="Calibri"/>
                <a:sym typeface="Calibri"/>
              </a:rPr>
              <a:t>Teachers use the VABB approach (see Appendix I) to prevent and address issues of cultural differences. </a:t>
            </a:r>
            <a:endParaRPr sz="1450">
              <a:solidFill>
                <a:srgbClr val="211D1E"/>
              </a:solidFill>
              <a:latin typeface="Calibri"/>
              <a:ea typeface="Calibri"/>
              <a:cs typeface="Calibri"/>
              <a:sym typeface="Calibri"/>
            </a:endParaRPr>
          </a:p>
          <a:p>
            <a:pPr indent="-349250" lvl="0" marL="457200" rtl="0" algn="l">
              <a:spcBef>
                <a:spcPts val="100"/>
              </a:spcBef>
              <a:spcAft>
                <a:spcPts val="0"/>
              </a:spcAft>
              <a:buClr>
                <a:srgbClr val="211D1E"/>
              </a:buClr>
              <a:buSzPts val="1900"/>
              <a:buFont typeface="Calibri"/>
              <a:buChar char="●"/>
            </a:pPr>
            <a:r>
              <a:rPr lang="en" sz="1450">
                <a:solidFill>
                  <a:srgbClr val="211D1E"/>
                </a:solidFill>
                <a:latin typeface="Calibri"/>
                <a:ea typeface="Calibri"/>
                <a:cs typeface="Calibri"/>
                <a:sym typeface="Calibri"/>
              </a:rPr>
              <a:t>Teachers engage in frequent, two-way, and positive communication with families regarding classroom procedures and student progress in multiple languages and modes of deliv</a:t>
            </a:r>
            <a:r>
              <a:rPr lang="en" sz="1450">
                <a:solidFill>
                  <a:srgbClr val="211D1E"/>
                </a:solidFill>
              </a:rPr>
              <a:t>ery (e.g., written, audio, visual). </a:t>
            </a:r>
            <a:endParaRPr sz="1450">
              <a:solidFill>
                <a:srgbClr val="211D1E"/>
              </a:solidFill>
            </a:endParaRPr>
          </a:p>
          <a:p>
            <a:pPr indent="0" lvl="0" marL="457200" rtl="0" algn="l">
              <a:lnSpc>
                <a:spcPct val="115000"/>
              </a:lnSpc>
              <a:spcBef>
                <a:spcPts val="0"/>
              </a:spcBef>
              <a:spcAft>
                <a:spcPts val="0"/>
              </a:spcAft>
              <a:buNone/>
            </a:pPr>
            <a:r>
              <a:t/>
            </a:r>
            <a:endParaRPr sz="1900">
              <a:solidFill>
                <a:srgbClr val="211D1E"/>
              </a:solidFill>
              <a:latin typeface="Calibri"/>
              <a:ea typeface="Calibri"/>
              <a:cs typeface="Calibri"/>
              <a:sym typeface="Calibri"/>
            </a:endParaRPr>
          </a:p>
          <a:p>
            <a:pPr indent="0" lvl="0" marL="0" rtl="0" algn="l">
              <a:spcBef>
                <a:spcPts val="100"/>
              </a:spcBef>
              <a:spcAft>
                <a:spcPts val="0"/>
              </a:spcAft>
              <a:buNone/>
            </a:pPr>
            <a:r>
              <a:t/>
            </a:r>
            <a:endParaRPr sz="19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73"/>
          <p:cNvSpPr txBox="1"/>
          <p:nvPr>
            <p:ph type="title"/>
          </p:nvPr>
        </p:nvSpPr>
        <p:spPr>
          <a:xfrm>
            <a:off x="1730650" y="182550"/>
            <a:ext cx="5450400" cy="68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sz="2600"/>
              <a:t>       </a:t>
            </a:r>
            <a:r>
              <a:rPr b="1" lang="en" sz="2600"/>
              <a:t>PBIS in the Classroom Tasks</a:t>
            </a:r>
            <a:endParaRPr b="1" sz="2600"/>
          </a:p>
        </p:txBody>
      </p:sp>
      <p:sp>
        <p:nvSpPr>
          <p:cNvPr id="422" name="Google Shape;422;p73"/>
          <p:cNvSpPr txBox="1"/>
          <p:nvPr>
            <p:ph idx="1" type="body"/>
          </p:nvPr>
        </p:nvSpPr>
        <p:spPr>
          <a:xfrm>
            <a:off x="469850" y="1300050"/>
            <a:ext cx="8622300" cy="3213600"/>
          </a:xfrm>
          <a:prstGeom prst="rect">
            <a:avLst/>
          </a:prstGeom>
        </p:spPr>
        <p:txBody>
          <a:bodyPr anchorCtr="0" anchor="t" bIns="34275" lIns="68575" spcFirstLastPara="1" rIns="68575" wrap="square" tIns="34275">
            <a:noAutofit/>
          </a:bodyPr>
          <a:lstStyle/>
          <a:p>
            <a:pPr indent="-438150" lvl="0" marL="228600" rtl="0" algn="l">
              <a:spcBef>
                <a:spcPts val="0"/>
              </a:spcBef>
              <a:spcAft>
                <a:spcPts val="0"/>
              </a:spcAft>
              <a:buClr>
                <a:schemeClr val="dk2"/>
              </a:buClr>
              <a:buSzPts val="3300"/>
              <a:buFont typeface="Twentieth Century"/>
              <a:buAutoNum type="arabicPeriod"/>
            </a:pPr>
            <a:r>
              <a:rPr lang="en" sz="3300">
                <a:solidFill>
                  <a:schemeClr val="dk2"/>
                </a:solidFill>
              </a:rPr>
              <a:t>Plan PD on Core Classroom Practices 4-6</a:t>
            </a:r>
            <a:endParaRPr sz="3300">
              <a:solidFill>
                <a:schemeClr val="dk2"/>
              </a:solidFill>
            </a:endParaRPr>
          </a:p>
          <a:p>
            <a:pPr indent="-438150" lvl="0" marL="228600" rtl="0" algn="l">
              <a:spcBef>
                <a:spcPts val="0"/>
              </a:spcBef>
              <a:spcAft>
                <a:spcPts val="0"/>
              </a:spcAft>
              <a:buClr>
                <a:schemeClr val="dk2"/>
              </a:buClr>
              <a:buSzPts val="3300"/>
              <a:buFont typeface="Twentieth Century"/>
              <a:buAutoNum type="arabicPeriod"/>
            </a:pPr>
            <a:r>
              <a:rPr lang="en" sz="3300">
                <a:solidFill>
                  <a:schemeClr val="dk2"/>
                </a:solidFill>
              </a:rPr>
              <a:t>Lead teachers to use </a:t>
            </a:r>
            <a:r>
              <a:rPr lang="en" sz="3300">
                <a:solidFill>
                  <a:schemeClr val="dk2"/>
                </a:solidFill>
              </a:rPr>
              <a:t>identified</a:t>
            </a:r>
            <a:r>
              <a:rPr lang="en" sz="3300">
                <a:solidFill>
                  <a:schemeClr val="dk2"/>
                </a:solidFill>
              </a:rPr>
              <a:t> response practices</a:t>
            </a:r>
            <a:endParaRPr sz="3300">
              <a:solidFill>
                <a:schemeClr val="dk2"/>
              </a:solidFill>
            </a:endParaRPr>
          </a:p>
          <a:p>
            <a:pPr indent="-438150" lvl="0" marL="228600" rtl="0" algn="l">
              <a:spcBef>
                <a:spcPts val="0"/>
              </a:spcBef>
              <a:spcAft>
                <a:spcPts val="0"/>
              </a:spcAft>
              <a:buClr>
                <a:schemeClr val="dk2"/>
              </a:buClr>
              <a:buSzPts val="3300"/>
              <a:buFont typeface="Twentieth Century"/>
              <a:buAutoNum type="arabicPeriod"/>
            </a:pPr>
            <a:r>
              <a:rPr lang="en" sz="3300">
                <a:solidFill>
                  <a:schemeClr val="dk2"/>
                </a:solidFill>
              </a:rPr>
              <a:t>Identify coaching for staff who need support</a:t>
            </a:r>
            <a:endParaRPr sz="4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74"/>
          <p:cNvSpPr txBox="1"/>
          <p:nvPr>
            <p:ph type="title"/>
          </p:nvPr>
        </p:nvSpPr>
        <p:spPr>
          <a:xfrm>
            <a:off x="2314575" y="282475"/>
            <a:ext cx="6225000" cy="514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
              <a:t>PBIS In The Classroom</a:t>
            </a:r>
            <a:endParaRPr b="1"/>
          </a:p>
        </p:txBody>
      </p:sp>
      <p:sp>
        <p:nvSpPr>
          <p:cNvPr id="429" name="Google Shape;429;p74"/>
          <p:cNvSpPr txBox="1"/>
          <p:nvPr>
            <p:ph idx="1" type="body"/>
          </p:nvPr>
        </p:nvSpPr>
        <p:spPr>
          <a:xfrm>
            <a:off x="857000" y="1108706"/>
            <a:ext cx="7194900" cy="588900"/>
          </a:xfrm>
          <a:prstGeom prst="rect">
            <a:avLst/>
          </a:prstGeom>
        </p:spPr>
        <p:txBody>
          <a:bodyPr anchorCtr="0" anchor="t" bIns="34275" lIns="68575" spcFirstLastPara="1" rIns="68575" wrap="square" tIns="34275">
            <a:normAutofit fontScale="62500" lnSpcReduction="20000"/>
          </a:bodyPr>
          <a:lstStyle/>
          <a:p>
            <a:pPr indent="-183356" lvl="0" marL="228600" rtl="0" algn="l">
              <a:lnSpc>
                <a:spcPct val="110000"/>
              </a:lnSpc>
              <a:spcBef>
                <a:spcPts val="0"/>
              </a:spcBef>
              <a:spcAft>
                <a:spcPts val="0"/>
              </a:spcAft>
              <a:buClr>
                <a:srgbClr val="B71E42"/>
              </a:buClr>
              <a:buSzPct val="100000"/>
              <a:buChar char="•"/>
            </a:pPr>
            <a:r>
              <a:rPr lang="en">
                <a:solidFill>
                  <a:schemeClr val="dk2"/>
                </a:solidFill>
                <a:latin typeface="Gill Sans"/>
                <a:ea typeface="Gill Sans"/>
                <a:cs typeface="Gill Sans"/>
                <a:sym typeface="Gill Sans"/>
              </a:rPr>
              <a:t>Effective educator practices have their greatest impact when they are implemented within a schoolwide system of support for staff and students to promote equitable academic and social emotional behavior outcomes for each and every student.  (Center on PBIS, 2021)</a:t>
            </a:r>
            <a:endParaRPr/>
          </a:p>
        </p:txBody>
      </p:sp>
      <p:pic>
        <p:nvPicPr>
          <p:cNvPr id="430" name="Google Shape;430;p74"/>
          <p:cNvPicPr preferRelativeResize="0"/>
          <p:nvPr/>
        </p:nvPicPr>
        <p:blipFill rotWithShape="1">
          <a:blip r:embed="rId3">
            <a:alphaModFix/>
          </a:blip>
          <a:srcRect b="0" l="0" r="0" t="0"/>
          <a:stretch/>
        </p:blipFill>
        <p:spPr>
          <a:xfrm>
            <a:off x="106400" y="1763700"/>
            <a:ext cx="3822129" cy="2245500"/>
          </a:xfrm>
          <a:prstGeom prst="rect">
            <a:avLst/>
          </a:prstGeom>
          <a:noFill/>
          <a:ln>
            <a:noFill/>
          </a:ln>
        </p:spPr>
      </p:pic>
      <p:sp>
        <p:nvSpPr>
          <p:cNvPr id="431" name="Google Shape;431;p74"/>
          <p:cNvSpPr txBox="1"/>
          <p:nvPr/>
        </p:nvSpPr>
        <p:spPr>
          <a:xfrm>
            <a:off x="169300" y="4075144"/>
            <a:ext cx="32541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rPr lang="en" sz="1900" u="sng">
                <a:solidFill>
                  <a:schemeClr val="hlink"/>
                </a:solidFill>
                <a:latin typeface="Tahoma"/>
                <a:ea typeface="Tahoma"/>
                <a:cs typeface="Tahoma"/>
                <a:sym typeface="Tahoma"/>
                <a:hlinkClick r:id="rId4"/>
              </a:rPr>
              <a:t>MTSS IN THE CLASSROOM</a:t>
            </a:r>
            <a:endParaRPr sz="1900">
              <a:latin typeface="Tahoma"/>
              <a:ea typeface="Tahoma"/>
              <a:cs typeface="Tahoma"/>
              <a:sym typeface="Tahoma"/>
            </a:endParaRPr>
          </a:p>
          <a:p>
            <a:pPr indent="0" lvl="0" marL="0" rtl="0" algn="l">
              <a:spcBef>
                <a:spcPts val="0"/>
              </a:spcBef>
              <a:spcAft>
                <a:spcPts val="0"/>
              </a:spcAft>
              <a:buClr>
                <a:srgbClr val="000000"/>
              </a:buClr>
              <a:buFont typeface="Arial"/>
              <a:buNone/>
            </a:pPr>
            <a:r>
              <a:t/>
            </a:r>
            <a:endParaRPr sz="1900">
              <a:latin typeface="Tahoma"/>
              <a:ea typeface="Tahoma"/>
              <a:cs typeface="Tahoma"/>
              <a:sym typeface="Tahoma"/>
            </a:endParaRPr>
          </a:p>
          <a:p>
            <a:pPr indent="0" lvl="0" marL="0" rtl="0" algn="l">
              <a:spcBef>
                <a:spcPts val="0"/>
              </a:spcBef>
              <a:spcAft>
                <a:spcPts val="0"/>
              </a:spcAft>
              <a:buNone/>
            </a:pPr>
            <a:r>
              <a:t/>
            </a:r>
            <a:endParaRPr sz="100">
              <a:latin typeface="Calibri"/>
              <a:ea typeface="Calibri"/>
              <a:cs typeface="Calibri"/>
              <a:sym typeface="Calibri"/>
            </a:endParaRPr>
          </a:p>
        </p:txBody>
      </p:sp>
      <p:sp>
        <p:nvSpPr>
          <p:cNvPr id="432" name="Google Shape;432;p74"/>
          <p:cNvSpPr txBox="1"/>
          <p:nvPr/>
        </p:nvSpPr>
        <p:spPr>
          <a:xfrm>
            <a:off x="5560075" y="3977550"/>
            <a:ext cx="3404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u="sng">
                <a:solidFill>
                  <a:schemeClr val="hlink"/>
                </a:solidFill>
                <a:latin typeface="Calibri"/>
                <a:ea typeface="Calibri"/>
                <a:cs typeface="Calibri"/>
                <a:sym typeface="Calibri"/>
                <a:hlinkClick r:id="rId5"/>
              </a:rPr>
              <a:t>SEB Needs: Evidence-based Practices</a:t>
            </a:r>
            <a:endParaRPr sz="500"/>
          </a:p>
        </p:txBody>
      </p:sp>
      <p:pic>
        <p:nvPicPr>
          <p:cNvPr id="433" name="Google Shape;433;p74"/>
          <p:cNvPicPr preferRelativeResize="0"/>
          <p:nvPr/>
        </p:nvPicPr>
        <p:blipFill>
          <a:blip r:embed="rId6">
            <a:alphaModFix/>
          </a:blip>
          <a:stretch>
            <a:fillRect/>
          </a:stretch>
        </p:blipFill>
        <p:spPr>
          <a:xfrm>
            <a:off x="5687775" y="1864370"/>
            <a:ext cx="2173850" cy="20441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5"/>
          <p:cNvSpPr txBox="1"/>
          <p:nvPr>
            <p:ph type="title"/>
          </p:nvPr>
        </p:nvSpPr>
        <p:spPr>
          <a:xfrm>
            <a:off x="1973525" y="114300"/>
            <a:ext cx="6581100" cy="6858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6 Core Classroom Practices</a:t>
            </a:r>
            <a:endParaRPr/>
          </a:p>
        </p:txBody>
      </p:sp>
      <p:pic>
        <p:nvPicPr>
          <p:cNvPr id="440" name="Google Shape;440;p75"/>
          <p:cNvPicPr preferRelativeResize="0"/>
          <p:nvPr/>
        </p:nvPicPr>
        <p:blipFill rotWithShape="1">
          <a:blip r:embed="rId3">
            <a:alphaModFix/>
          </a:blip>
          <a:srcRect b="0" l="0" r="0" t="0"/>
          <a:stretch/>
        </p:blipFill>
        <p:spPr>
          <a:xfrm>
            <a:off x="61450" y="1319044"/>
            <a:ext cx="1647977" cy="2895772"/>
          </a:xfrm>
          <a:prstGeom prst="rect">
            <a:avLst/>
          </a:prstGeom>
          <a:noFill/>
          <a:ln>
            <a:noFill/>
          </a:ln>
        </p:spPr>
      </p:pic>
      <p:pic>
        <p:nvPicPr>
          <p:cNvPr id="441" name="Google Shape;441;p75"/>
          <p:cNvPicPr preferRelativeResize="0"/>
          <p:nvPr/>
        </p:nvPicPr>
        <p:blipFill rotWithShape="1">
          <a:blip r:embed="rId4">
            <a:alphaModFix/>
          </a:blip>
          <a:srcRect b="0" l="0" r="0" t="0"/>
          <a:stretch/>
        </p:blipFill>
        <p:spPr>
          <a:xfrm>
            <a:off x="4043400" y="1204744"/>
            <a:ext cx="1647975" cy="3644044"/>
          </a:xfrm>
          <a:prstGeom prst="rect">
            <a:avLst/>
          </a:prstGeom>
          <a:noFill/>
          <a:ln>
            <a:noFill/>
          </a:ln>
        </p:spPr>
      </p:pic>
      <p:pic>
        <p:nvPicPr>
          <p:cNvPr id="442" name="Google Shape;442;p75"/>
          <p:cNvPicPr preferRelativeResize="0"/>
          <p:nvPr/>
        </p:nvPicPr>
        <p:blipFill rotWithShape="1">
          <a:blip r:embed="rId5">
            <a:alphaModFix/>
          </a:blip>
          <a:srcRect b="0" l="0" r="0" t="0"/>
          <a:stretch/>
        </p:blipFill>
        <p:spPr>
          <a:xfrm>
            <a:off x="1196225" y="1592100"/>
            <a:ext cx="1568625" cy="3105299"/>
          </a:xfrm>
          <a:prstGeom prst="rect">
            <a:avLst/>
          </a:prstGeom>
          <a:noFill/>
          <a:ln>
            <a:noFill/>
          </a:ln>
        </p:spPr>
      </p:pic>
      <p:pic>
        <p:nvPicPr>
          <p:cNvPr id="443" name="Google Shape;443;p75"/>
          <p:cNvPicPr preferRelativeResize="0"/>
          <p:nvPr/>
        </p:nvPicPr>
        <p:blipFill rotWithShape="1">
          <a:blip r:embed="rId6">
            <a:alphaModFix/>
          </a:blip>
          <a:srcRect b="0" l="0" r="0" t="0"/>
          <a:stretch/>
        </p:blipFill>
        <p:spPr>
          <a:xfrm>
            <a:off x="5579550" y="1326394"/>
            <a:ext cx="1568625" cy="3853989"/>
          </a:xfrm>
          <a:prstGeom prst="rect">
            <a:avLst/>
          </a:prstGeom>
          <a:noFill/>
          <a:ln>
            <a:noFill/>
          </a:ln>
        </p:spPr>
      </p:pic>
      <p:pic>
        <p:nvPicPr>
          <p:cNvPr id="444" name="Google Shape;444;p75"/>
          <p:cNvPicPr preferRelativeResize="0"/>
          <p:nvPr/>
        </p:nvPicPr>
        <p:blipFill rotWithShape="1">
          <a:blip r:embed="rId7">
            <a:alphaModFix/>
          </a:blip>
          <a:srcRect b="0" l="0" r="0" t="0"/>
          <a:stretch/>
        </p:blipFill>
        <p:spPr>
          <a:xfrm>
            <a:off x="2398575" y="1900144"/>
            <a:ext cx="1568625" cy="3196707"/>
          </a:xfrm>
          <a:prstGeom prst="rect">
            <a:avLst/>
          </a:prstGeom>
          <a:noFill/>
          <a:ln>
            <a:noFill/>
          </a:ln>
        </p:spPr>
      </p:pic>
      <p:pic>
        <p:nvPicPr>
          <p:cNvPr id="445" name="Google Shape;445;p75"/>
          <p:cNvPicPr preferRelativeResize="0"/>
          <p:nvPr/>
        </p:nvPicPr>
        <p:blipFill rotWithShape="1">
          <a:blip r:embed="rId8">
            <a:alphaModFix/>
          </a:blip>
          <a:srcRect b="0" l="0" r="0" t="0"/>
          <a:stretch/>
        </p:blipFill>
        <p:spPr>
          <a:xfrm>
            <a:off x="7029645" y="1684429"/>
            <a:ext cx="1373998" cy="3006247"/>
          </a:xfrm>
          <a:prstGeom prst="rect">
            <a:avLst/>
          </a:prstGeom>
          <a:noFill/>
          <a:ln>
            <a:noFill/>
          </a:ln>
        </p:spPr>
      </p:pic>
      <p:sp>
        <p:nvSpPr>
          <p:cNvPr id="446" name="Google Shape;446;p75"/>
          <p:cNvSpPr txBox="1"/>
          <p:nvPr/>
        </p:nvSpPr>
        <p:spPr>
          <a:xfrm>
            <a:off x="0" y="2936963"/>
            <a:ext cx="9144000" cy="554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u="sng">
                <a:solidFill>
                  <a:schemeClr val="hlink"/>
                </a:solidFill>
                <a:latin typeface="Twentieth Century"/>
                <a:ea typeface="Twentieth Century"/>
                <a:cs typeface="Twentieth Century"/>
                <a:sym typeface="Twentieth Century"/>
                <a:hlinkClick r:id="rId9"/>
              </a:rPr>
              <a:t>Core Classroom Practices</a:t>
            </a:r>
            <a:endParaRPr sz="2400">
              <a:latin typeface="Twentieth Century"/>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xmlns:r="http://schemas.openxmlformats.org/officeDocument/2006/relationships"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