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4" r:id="rId5"/>
    <p:sldMasterId id="214748369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y="5143500" cx="9144000"/>
  <p:notesSz cx="6858000" cy="9144000"/>
  <p:embeddedFontLst>
    <p:embeddedFont>
      <p:font typeface="Roboto"/>
      <p:regular r:id="rId34"/>
      <p:bold r:id="rId35"/>
      <p:italic r:id="rId36"/>
      <p:boldItalic r:id="rId37"/>
    </p:embeddedFont>
    <p:embeddedFont>
      <p:font typeface="Lato"/>
      <p:regular r:id="rId38"/>
      <p:bold r:id="rId39"/>
      <p:italic r:id="rId40"/>
      <p:boldItalic r:id="rId41"/>
    </p:embeddedFont>
    <p:embeddedFont>
      <p:font typeface="Lato Light"/>
      <p:regular r:id="rId42"/>
      <p:bold r:id="rId43"/>
      <p:italic r:id="rId44"/>
      <p:boldItalic r:id="rId45"/>
    </p:embeddedFont>
    <p:embeddedFont>
      <p:font typeface="Tahoma"/>
      <p:regular r:id="rId46"/>
      <p:bold r:id="rId47"/>
    </p:embeddedFont>
    <p:embeddedFont>
      <p:font typeface="Gill Sans"/>
      <p:regular r:id="rId48"/>
      <p:bold r:id="rId49"/>
    </p:embeddedFont>
    <p:embeddedFont>
      <p:font typeface="Questrial"/>
      <p:regular r:id="rId50"/>
    </p:embeddedFont>
    <p:embeddedFont>
      <p:font typeface="Open Sans"/>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CDB6564-8099-405B-82E4-6D2CE18D6F05}">
  <a:tblStyle styleId="{DCDB6564-8099-405B-82E4-6D2CE18D6F0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9A1D0A75-06C0-4117-BE86-1AFBBC920DB4}" styleName="Table_1">
    <a:wholeTbl>
      <a:tcTxStyle b="off" i="off">
        <a:font>
          <a:latin typeface="Calibri"/>
          <a:ea typeface="Calibri"/>
          <a:cs typeface="Calibri"/>
        </a:font>
        <a:srgbClr val="3A54A5"/>
      </a:tcTxStyle>
      <a:tcStyle>
        <a:tcBdr>
          <a:left>
            <a:ln cap="flat" cmpd="sng" w="12700">
              <a:solidFill>
                <a:srgbClr val="E2AC00"/>
              </a:solidFill>
              <a:prstDash val="solid"/>
              <a:round/>
              <a:headEnd len="sm" w="sm" type="none"/>
              <a:tailEnd len="sm" w="sm" type="none"/>
            </a:ln>
          </a:left>
          <a:right>
            <a:ln cap="flat" cmpd="sng" w="12700">
              <a:solidFill>
                <a:srgbClr val="E2AC00"/>
              </a:solidFill>
              <a:prstDash val="solid"/>
              <a:round/>
              <a:headEnd len="sm" w="sm" type="none"/>
              <a:tailEnd len="sm" w="sm" type="none"/>
            </a:ln>
          </a:right>
          <a:top>
            <a:ln cap="flat" cmpd="sng" w="12700">
              <a:solidFill>
                <a:srgbClr val="E2AC00"/>
              </a:solidFill>
              <a:prstDash val="solid"/>
              <a:round/>
              <a:headEnd len="sm" w="sm" type="none"/>
              <a:tailEnd len="sm" w="sm" type="none"/>
            </a:ln>
          </a:top>
          <a:bottom>
            <a:ln cap="flat" cmpd="sng" w="12700">
              <a:solidFill>
                <a:srgbClr val="E2AC00"/>
              </a:solidFill>
              <a:prstDash val="solid"/>
              <a:round/>
              <a:headEnd len="sm" w="sm" type="none"/>
              <a:tailEnd len="sm" w="sm" type="none"/>
            </a:ln>
          </a:bottom>
          <a:insideH>
            <a:ln cap="flat" cmpd="sng" w="12700">
              <a:solidFill>
                <a:srgbClr val="E2AC00"/>
              </a:solidFill>
              <a:prstDash val="solid"/>
              <a:round/>
              <a:headEnd len="sm" w="sm" type="none"/>
              <a:tailEnd len="sm" w="sm" type="none"/>
            </a:ln>
          </a:insideH>
          <a:insideV>
            <a:ln cap="flat" cmpd="sng" w="12700">
              <a:solidFill>
                <a:srgbClr val="E2AC00"/>
              </a:solidFill>
              <a:prstDash val="solid"/>
              <a:round/>
              <a:headEnd len="sm" w="sm" type="none"/>
              <a:tailEnd len="sm" w="sm" type="none"/>
            </a:ln>
          </a:insideV>
        </a:tcBdr>
        <a:fill>
          <a:solidFill>
            <a:srgbClr val="F1F3F9"/>
          </a:solidFill>
        </a:fill>
      </a:tcStyle>
    </a:wholeTbl>
    <a:band1H>
      <a:tcTxStyle/>
      <a:tcStyle>
        <a:fill>
          <a:solidFill>
            <a:srgbClr val="E2E5F4"/>
          </a:solidFill>
        </a:fill>
      </a:tcStyle>
    </a:band1H>
    <a:band2H>
      <a:tcTxStyle/>
    </a:band2H>
    <a:band1V>
      <a:tcTxStyle/>
      <a:tcStyle>
        <a:fill>
          <a:solidFill>
            <a:srgbClr val="E2E5F4"/>
          </a:solidFill>
        </a:fill>
      </a:tcStyle>
    </a:band1V>
    <a:band2V>
      <a:tcTxStyle/>
    </a:band2V>
    <a:lastCol>
      <a:tcTxStyle b="on" i="off">
        <a:font>
          <a:latin typeface="Calibri"/>
          <a:ea typeface="Calibri"/>
          <a:cs typeface="Calibri"/>
        </a:font>
        <a:srgbClr val="E2AC00"/>
      </a:tcTxStyle>
      <a:tcStyle>
        <a:fill>
          <a:solidFill>
            <a:srgbClr val="AAB7E1"/>
          </a:solidFill>
        </a:fill>
      </a:tcStyle>
    </a:lastCol>
    <a:firstCol>
      <a:tcTxStyle b="on" i="off">
        <a:font>
          <a:latin typeface="Calibri"/>
          <a:ea typeface="Calibri"/>
          <a:cs typeface="Calibri"/>
        </a:font>
        <a:srgbClr val="E2AC00"/>
      </a:tcTxStyle>
      <a:tcStyle>
        <a:fill>
          <a:solidFill>
            <a:srgbClr val="AAB7E1"/>
          </a:solidFill>
        </a:fill>
      </a:tcStyle>
    </a:firstCol>
    <a:lastRow>
      <a:tcTxStyle b="on" i="off">
        <a:font>
          <a:latin typeface="Calibri"/>
          <a:ea typeface="Calibri"/>
          <a:cs typeface="Calibri"/>
        </a:font>
        <a:srgbClr val="E2AC00"/>
      </a:tcTxStyle>
      <a:tcStyle>
        <a:tcBdr>
          <a:top>
            <a:ln cap="flat" cmpd="sng" w="38100">
              <a:solidFill>
                <a:srgbClr val="E2AC00"/>
              </a:solidFill>
              <a:prstDash val="solid"/>
              <a:round/>
              <a:headEnd len="sm" w="sm" type="none"/>
              <a:tailEnd len="sm" w="sm" type="none"/>
            </a:ln>
          </a:top>
        </a:tcBdr>
        <a:fill>
          <a:solidFill>
            <a:srgbClr val="AAB7E1"/>
          </a:solidFill>
        </a:fill>
      </a:tcStyle>
    </a:lastRow>
    <a:seCell>
      <a:tcTxStyle/>
    </a:seCell>
    <a:swCell>
      <a:tcTxStyle/>
    </a:swCell>
    <a:firstRow>
      <a:tcTxStyle b="on" i="off">
        <a:font>
          <a:latin typeface="Calibri"/>
          <a:ea typeface="Calibri"/>
          <a:cs typeface="Calibri"/>
        </a:font>
        <a:srgbClr val="E2AC00"/>
      </a:tcTxStyle>
      <a:tcStyle>
        <a:tcBdr>
          <a:bottom>
            <a:ln cap="flat" cmpd="sng" w="38100">
              <a:solidFill>
                <a:srgbClr val="E2AC00"/>
              </a:solidFill>
              <a:prstDash val="solid"/>
              <a:round/>
              <a:headEnd len="sm" w="sm" type="none"/>
              <a:tailEnd len="sm" w="sm" type="none"/>
            </a:ln>
          </a:bottom>
        </a:tcBdr>
        <a:fill>
          <a:solidFill>
            <a:srgbClr val="AAB7E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italic.fntdata"/><Relationship Id="rId42" Type="http://schemas.openxmlformats.org/officeDocument/2006/relationships/font" Target="fonts/LatoLight-regular.fntdata"/><Relationship Id="rId41" Type="http://schemas.openxmlformats.org/officeDocument/2006/relationships/font" Target="fonts/Lato-boldItalic.fntdata"/><Relationship Id="rId44" Type="http://schemas.openxmlformats.org/officeDocument/2006/relationships/font" Target="fonts/LatoLight-italic.fntdata"/><Relationship Id="rId43" Type="http://schemas.openxmlformats.org/officeDocument/2006/relationships/font" Target="fonts/LatoLight-bold.fntdata"/><Relationship Id="rId46" Type="http://schemas.openxmlformats.org/officeDocument/2006/relationships/font" Target="fonts/Tahoma-regular.fntdata"/><Relationship Id="rId45" Type="http://schemas.openxmlformats.org/officeDocument/2006/relationships/font" Target="fonts/LatoLight-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GillSans-regular.fntdata"/><Relationship Id="rId47" Type="http://schemas.openxmlformats.org/officeDocument/2006/relationships/font" Target="fonts/Tahoma-bold.fntdata"/><Relationship Id="rId49" Type="http://schemas.openxmlformats.org/officeDocument/2006/relationships/font" Target="fonts/GillSans-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font" Target="fonts/Roboto-bold.fntdata"/><Relationship Id="rId34" Type="http://schemas.openxmlformats.org/officeDocument/2006/relationships/font" Target="fonts/Roboto-regular.fntdata"/><Relationship Id="rId37" Type="http://schemas.openxmlformats.org/officeDocument/2006/relationships/font" Target="fonts/Roboto-boldItalic.fntdata"/><Relationship Id="rId36" Type="http://schemas.openxmlformats.org/officeDocument/2006/relationships/font" Target="fonts/Roboto-italic.fntdata"/><Relationship Id="rId39" Type="http://schemas.openxmlformats.org/officeDocument/2006/relationships/font" Target="fonts/Lato-bold.fntdata"/><Relationship Id="rId38" Type="http://schemas.openxmlformats.org/officeDocument/2006/relationships/font" Target="fonts/Lato-regular.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OpenSans-regular.fntdata"/><Relationship Id="rId50" Type="http://schemas.openxmlformats.org/officeDocument/2006/relationships/font" Target="fonts/Questrial-regular.fntdata"/><Relationship Id="rId53" Type="http://schemas.openxmlformats.org/officeDocument/2006/relationships/font" Target="fonts/OpenSans-italic.fntdata"/><Relationship Id="rId52" Type="http://schemas.openxmlformats.org/officeDocument/2006/relationships/font" Target="fonts/OpenSans-bold.fntdata"/><Relationship Id="rId11" Type="http://schemas.openxmlformats.org/officeDocument/2006/relationships/slide" Target="slides/slide4.xml"/><Relationship Id="rId10" Type="http://schemas.openxmlformats.org/officeDocument/2006/relationships/slide" Target="slides/slide3.xml"/><Relationship Id="rId54" Type="http://schemas.openxmlformats.org/officeDocument/2006/relationships/font" Target="fonts/OpenSans-boldItalic.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24208a0555_0_298: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g124208a0555_0_29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This presentation will prepare teams for success in implementing classroom procedures and practices.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Updated 7/2018</a:t>
            </a:r>
            <a:endParaRPr/>
          </a:p>
        </p:txBody>
      </p:sp>
      <p:sp>
        <p:nvSpPr>
          <p:cNvPr id="260" name="Google Shape;260;g124208a0555_0_298: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24208a0555_0_12: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345" name="Google Shape;345;g124208a0555_0_12:notes"/>
          <p:cNvSpPr txBox="1"/>
          <p:nvPr/>
        </p:nvSpPr>
        <p:spPr>
          <a:xfrm>
            <a:off x="3884613" y="8684927"/>
            <a:ext cx="2971800" cy="457500"/>
          </a:xfrm>
          <a:prstGeom prst="rect">
            <a:avLst/>
          </a:prstGeom>
          <a:noFill/>
          <a:ln>
            <a:noFill/>
          </a:ln>
        </p:spPr>
        <p:txBody>
          <a:bodyPr anchorCtr="0" anchor="b" bIns="46550" lIns="93125" spcFirstLastPara="1" rIns="93125" wrap="square" tIns="4655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346" name="Google Shape;346;g124208a0555_0_12: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7" name="Google Shape;347;g124208a0555_0_12:notes"/>
          <p:cNvSpPr txBox="1"/>
          <p:nvPr>
            <p:ph idx="1" type="body"/>
          </p:nvPr>
        </p:nvSpPr>
        <p:spPr>
          <a:xfrm>
            <a:off x="914400" y="4344025"/>
            <a:ext cx="5029200" cy="4114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solidFill>
                  <a:schemeClr val="dk1"/>
                </a:solidFill>
              </a:rPr>
              <a:t>The point of this slide remind teams that the 4 critical components of all </a:t>
            </a:r>
            <a:r>
              <a:rPr b="1" lang="en">
                <a:solidFill>
                  <a:schemeClr val="dk1"/>
                </a:solidFill>
              </a:rPr>
              <a:t>social emotional behavioral</a:t>
            </a:r>
            <a:r>
              <a:rPr lang="en">
                <a:solidFill>
                  <a:schemeClr val="dk1"/>
                </a:solidFill>
              </a:rPr>
              <a:t> </a:t>
            </a:r>
            <a:r>
              <a:rPr b="1" lang="en">
                <a:solidFill>
                  <a:schemeClr val="dk1"/>
                </a:solidFill>
              </a:rPr>
              <a:t>(SEB) </a:t>
            </a:r>
            <a:r>
              <a:rPr lang="en">
                <a:solidFill>
                  <a:schemeClr val="dk1"/>
                </a:solidFill>
              </a:rPr>
              <a:t>support and that these critical component apply to whatever tier of support schools is working to implement.   Throughout the slides each of these components will be represented by the triangle next to the core classroom practices being introduced.  Trainers should tie the critical component to the core practice as each is introduced.  For example:  “Preparing the </a:t>
            </a:r>
            <a:r>
              <a:rPr b="1" lang="en">
                <a:solidFill>
                  <a:schemeClr val="dk1"/>
                </a:solidFill>
              </a:rPr>
              <a:t>Physical Environment</a:t>
            </a:r>
            <a:r>
              <a:rPr lang="en">
                <a:solidFill>
                  <a:schemeClr val="dk1"/>
                </a:solidFill>
              </a:rPr>
              <a:t> in these ways will help </a:t>
            </a:r>
            <a:r>
              <a:rPr b="1" lang="en">
                <a:solidFill>
                  <a:schemeClr val="dk1"/>
                </a:solidFill>
              </a:rPr>
              <a:t>PREVENT</a:t>
            </a:r>
            <a:r>
              <a:rPr lang="en">
                <a:solidFill>
                  <a:schemeClr val="dk1"/>
                </a:solidFill>
              </a:rPr>
              <a:t> SEB challenges by setting students up for success.”</a:t>
            </a:r>
            <a:endParaRPr>
              <a:solidFill>
                <a:schemeClr val="dk1"/>
              </a:solidFill>
            </a:endParaRPr>
          </a:p>
          <a:p>
            <a:pPr indent="0" lvl="0" marL="0" marR="0" rtl="0" algn="l">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21de472fc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121de472fc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Bring focus in to what we will cover in this presentation.  Tier 1 Core practices of PBIS in the classroom.</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24208a0555_0_18: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367" name="Google Shape;367;g124208a0555_0_18:notes"/>
          <p:cNvSpPr txBox="1"/>
          <p:nvPr/>
        </p:nvSpPr>
        <p:spPr>
          <a:xfrm>
            <a:off x="3884613" y="8684927"/>
            <a:ext cx="2971800" cy="457500"/>
          </a:xfrm>
          <a:prstGeom prst="rect">
            <a:avLst/>
          </a:prstGeom>
          <a:noFill/>
          <a:ln>
            <a:noFill/>
          </a:ln>
        </p:spPr>
        <p:txBody>
          <a:bodyPr anchorCtr="0" anchor="b" bIns="46550" lIns="93125" spcFirstLastPara="1" rIns="93125" wrap="square" tIns="4655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368" name="Google Shape;368;g124208a0555_0_18: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9" name="Google Shape;369;g124208a0555_0_18:notes"/>
          <p:cNvSpPr txBox="1"/>
          <p:nvPr>
            <p:ph idx="1" type="body"/>
          </p:nvPr>
        </p:nvSpPr>
        <p:spPr>
          <a:xfrm>
            <a:off x="914400" y="4344025"/>
            <a:ext cx="5029200" cy="4114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
                <a:solidFill>
                  <a:schemeClr val="dk1"/>
                </a:solidFill>
              </a:rPr>
              <a:t>The main point of this slide is to provide a broad explanation of why the core classroom practices are so important to student success.  When implemented with fidelity this is what they do!</a:t>
            </a:r>
            <a:endParaRPr>
              <a:solidFill>
                <a:schemeClr val="dk1"/>
              </a:solidFill>
            </a:endParaRPr>
          </a:p>
          <a:p>
            <a:pPr indent="0" lvl="0" marL="0" marR="0" rtl="0" algn="l">
              <a:spcBef>
                <a:spcPts val="0"/>
              </a:spcBef>
              <a:spcAft>
                <a:spcPts val="0"/>
              </a:spcAft>
              <a:buClr>
                <a:schemeClr val="dk1"/>
              </a:buClr>
              <a:buSzPts val="1200"/>
              <a:buFont typeface="Calibri"/>
              <a:buNone/>
            </a:pPr>
            <a:r>
              <a:t/>
            </a:r>
            <a:endParaRPr i="1" sz="12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124208a0555_0_24: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375" name="Google Shape;375;g124208a0555_0_24:notes"/>
          <p:cNvSpPr txBox="1"/>
          <p:nvPr/>
        </p:nvSpPr>
        <p:spPr>
          <a:xfrm>
            <a:off x="3884613" y="8684927"/>
            <a:ext cx="2971800" cy="457500"/>
          </a:xfrm>
          <a:prstGeom prst="rect">
            <a:avLst/>
          </a:prstGeom>
          <a:noFill/>
          <a:ln>
            <a:noFill/>
          </a:ln>
        </p:spPr>
        <p:txBody>
          <a:bodyPr anchorCtr="0" anchor="b" bIns="46550" lIns="93125" spcFirstLastPara="1" rIns="93125" wrap="square" tIns="4655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376" name="Google Shape;376;g124208a0555_0_24: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77" name="Google Shape;377;g124208a0555_0_24:notes"/>
          <p:cNvSpPr txBox="1"/>
          <p:nvPr>
            <p:ph idx="1" type="body"/>
          </p:nvPr>
        </p:nvSpPr>
        <p:spPr>
          <a:xfrm>
            <a:off x="914400" y="4344025"/>
            <a:ext cx="5029200" cy="4114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
                <a:solidFill>
                  <a:schemeClr val="dk1"/>
                </a:solidFill>
              </a:rPr>
              <a:t>The main point of this slide is to provide teams with information that these core practices when implemented with fidelity have shown positive benefits for students. </a:t>
            </a:r>
            <a:r>
              <a:rPr b="1" lang="en">
                <a:solidFill>
                  <a:schemeClr val="dk1"/>
                </a:solidFill>
              </a:rPr>
              <a:t>The goal is consistent adult use of the practice</a:t>
            </a:r>
            <a:r>
              <a:rPr lang="en">
                <a:solidFill>
                  <a:schemeClr val="dk1"/>
                </a:solidFill>
              </a:rPr>
              <a:t>. (Tier I features are implemented within classrooms and are consistent with school-wide systems.)</a:t>
            </a:r>
            <a:endParaRPr>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0" lvl="0" marL="0" marR="0" rtl="0" algn="l">
              <a:spcBef>
                <a:spcPts val="0"/>
              </a:spcBef>
              <a:spcAft>
                <a:spcPts val="0"/>
              </a:spcAft>
              <a:buClr>
                <a:schemeClr val="dk1"/>
              </a:buClr>
              <a:buSzPts val="1200"/>
              <a:buFont typeface="Calibri"/>
              <a:buNone/>
            </a:pPr>
            <a:r>
              <a:t/>
            </a:r>
            <a:endParaRPr b="1" sz="12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24208a0555_0_42: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387" name="Google Shape;387;g124208a0555_0_42:notes"/>
          <p:cNvSpPr txBox="1"/>
          <p:nvPr/>
        </p:nvSpPr>
        <p:spPr>
          <a:xfrm>
            <a:off x="3884613" y="8684927"/>
            <a:ext cx="2971800" cy="457500"/>
          </a:xfrm>
          <a:prstGeom prst="rect">
            <a:avLst/>
          </a:prstGeom>
          <a:noFill/>
          <a:ln>
            <a:noFill/>
          </a:ln>
        </p:spPr>
        <p:txBody>
          <a:bodyPr anchorCtr="0" anchor="b" bIns="46550" lIns="93125" spcFirstLastPara="1" rIns="93125" wrap="square" tIns="4655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388" name="Google Shape;388;g124208a0555_0_42: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9" name="Google Shape;389;g124208a0555_0_42:notes"/>
          <p:cNvSpPr txBox="1"/>
          <p:nvPr>
            <p:ph idx="1" type="body"/>
          </p:nvPr>
        </p:nvSpPr>
        <p:spPr>
          <a:xfrm>
            <a:off x="914400" y="4344025"/>
            <a:ext cx="5029200" cy="4114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solidFill>
                  <a:schemeClr val="dk1"/>
                </a:solidFill>
              </a:rPr>
              <a:t>The main point of this slide is for teams to have guiding questions for developing an implementation plan for this practice. Remind teams to consider these as they review each of the 6 core practices.</a:t>
            </a:r>
            <a:endParaRPr b="1" sz="12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124208a0555_0_30: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395" name="Google Shape;395;g124208a0555_0_30:notes"/>
          <p:cNvSpPr txBox="1"/>
          <p:nvPr/>
        </p:nvSpPr>
        <p:spPr>
          <a:xfrm>
            <a:off x="3884613" y="8684927"/>
            <a:ext cx="2971800" cy="457500"/>
          </a:xfrm>
          <a:prstGeom prst="rect">
            <a:avLst/>
          </a:prstGeom>
          <a:noFill/>
          <a:ln>
            <a:noFill/>
          </a:ln>
        </p:spPr>
        <p:txBody>
          <a:bodyPr anchorCtr="0" anchor="b" bIns="46550" lIns="93125" spcFirstLastPara="1" rIns="93125" wrap="square" tIns="4655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396" name="Google Shape;396;g124208a0555_0_30: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97" name="Google Shape;397;g124208a0555_0_30:notes"/>
          <p:cNvSpPr txBox="1"/>
          <p:nvPr>
            <p:ph idx="1" type="body"/>
          </p:nvPr>
        </p:nvSpPr>
        <p:spPr>
          <a:xfrm>
            <a:off x="914400" y="4344025"/>
            <a:ext cx="5029200" cy="4114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
                <a:solidFill>
                  <a:schemeClr val="dk1"/>
                </a:solidFill>
              </a:rPr>
              <a:t>The main point of this slide is for teams to understand how to set students up for success through the physical design of classrooms, why it is prioritized and how developing consistency between classrooms will give students opportunity to navigate each classroom more successfully.  </a:t>
            </a:r>
            <a:endParaRPr sz="1200">
              <a:solidFill>
                <a:srgbClr val="1F497D"/>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Font typeface="Arial"/>
              <a:buNone/>
            </a:pPr>
            <a:r>
              <a:t/>
            </a:r>
            <a:endParaRPr sz="1200">
              <a:solidFill>
                <a:srgbClr val="1F497D"/>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Font typeface="Arial"/>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t/>
            </a:r>
            <a:endParaRPr b="1" sz="120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124208a0555_0_36: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405" name="Google Shape;405;g124208a0555_0_36:notes"/>
          <p:cNvSpPr txBox="1"/>
          <p:nvPr/>
        </p:nvSpPr>
        <p:spPr>
          <a:xfrm>
            <a:off x="3884613" y="8684927"/>
            <a:ext cx="2971800" cy="457500"/>
          </a:xfrm>
          <a:prstGeom prst="rect">
            <a:avLst/>
          </a:prstGeom>
          <a:noFill/>
          <a:ln>
            <a:noFill/>
          </a:ln>
        </p:spPr>
        <p:txBody>
          <a:bodyPr anchorCtr="0" anchor="b" bIns="46550" lIns="93125" spcFirstLastPara="1" rIns="93125" wrap="square" tIns="4655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406" name="Google Shape;406;g124208a0555_0_36: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07" name="Google Shape;407;g124208a0555_0_36:notes"/>
          <p:cNvSpPr txBox="1"/>
          <p:nvPr>
            <p:ph idx="1" type="body"/>
          </p:nvPr>
        </p:nvSpPr>
        <p:spPr>
          <a:xfrm>
            <a:off x="914400" y="4344025"/>
            <a:ext cx="5029200" cy="4114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solidFill>
                  <a:schemeClr val="dk1"/>
                </a:solidFill>
              </a:rPr>
              <a:t>The main point of this slide is for teams to be able to learn, consider current status of this practice at their school, determine gaps that exist around this practice and discuss how they will address those gaps through implementation of this practice and to consider PD for staff not at training.</a:t>
            </a:r>
            <a:endParaRPr sz="120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124208a0555_0_48: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415" name="Google Shape;415;g124208a0555_0_48:notes"/>
          <p:cNvSpPr txBox="1"/>
          <p:nvPr/>
        </p:nvSpPr>
        <p:spPr>
          <a:xfrm>
            <a:off x="3884613" y="8684927"/>
            <a:ext cx="2971800" cy="457500"/>
          </a:xfrm>
          <a:prstGeom prst="rect">
            <a:avLst/>
          </a:prstGeom>
          <a:noFill/>
          <a:ln>
            <a:noFill/>
          </a:ln>
        </p:spPr>
        <p:txBody>
          <a:bodyPr anchorCtr="0" anchor="b" bIns="46550" lIns="93125" spcFirstLastPara="1" rIns="93125" wrap="square" tIns="4655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416" name="Google Shape;416;g124208a0555_0_48: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17" name="Google Shape;417;g124208a0555_0_48:notes"/>
          <p:cNvSpPr txBox="1"/>
          <p:nvPr>
            <p:ph idx="1" type="body"/>
          </p:nvPr>
        </p:nvSpPr>
        <p:spPr>
          <a:xfrm>
            <a:off x="914400" y="4344025"/>
            <a:ext cx="5029200" cy="4114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solidFill>
                  <a:schemeClr val="dk1"/>
                </a:solidFill>
              </a:rPr>
              <a:t>The main point of this slide is for teams to understand why active supervision within the classroom setting is prioritized as a means promote safety and belonging through consistent connection and feedback within all classrooms.</a:t>
            </a:r>
            <a:endParaRPr>
              <a:solidFill>
                <a:schemeClr val="dk1"/>
              </a:solidFill>
            </a:endParaRPr>
          </a:p>
          <a:p>
            <a:pPr indent="0" lvl="0" marL="0" rtl="0" algn="l">
              <a:spcBef>
                <a:spcPts val="0"/>
              </a:spcBef>
              <a:spcAft>
                <a:spcPts val="0"/>
              </a:spcAft>
              <a:buClr>
                <a:schemeClr val="dk1"/>
              </a:buClr>
              <a:buSzPts val="1200"/>
              <a:buFont typeface="Calibri"/>
              <a:buNone/>
            </a:pPr>
            <a:r>
              <a:rPr lang="en">
                <a:solidFill>
                  <a:schemeClr val="dk1"/>
                </a:solidFill>
              </a:rPr>
              <a:t>Scanning</a:t>
            </a:r>
            <a:endParaRPr>
              <a:solidFill>
                <a:schemeClr val="dk1"/>
              </a:solidFill>
            </a:endParaRPr>
          </a:p>
          <a:p>
            <a:pPr indent="-457200" lvl="0" marL="457200" rtl="0" algn="l">
              <a:lnSpc>
                <a:spcPct val="90000"/>
              </a:lnSpc>
              <a:spcBef>
                <a:spcPts val="0"/>
              </a:spcBef>
              <a:spcAft>
                <a:spcPts val="0"/>
              </a:spcAft>
              <a:buClr>
                <a:schemeClr val="accent6"/>
              </a:buClr>
              <a:buSzPts val="1200"/>
              <a:buChar char="•"/>
            </a:pPr>
            <a:r>
              <a:rPr lang="en">
                <a:solidFill>
                  <a:schemeClr val="dk2"/>
                </a:solidFill>
              </a:rPr>
              <a:t>This involves frequently and intentionally look around at students and making eye contact with student.  Teachers can visually sweep all areas of the room as well as look directly at students nearest you.  </a:t>
            </a:r>
            <a:r>
              <a:rPr lang="en">
                <a:solidFill>
                  <a:schemeClr val="dk1"/>
                </a:solidFill>
              </a:rPr>
              <a:t>Visual Scanning allows the teacher to watch for instances of appropriate and inappropriate behavior that he/she will want to respond to immediately or as soon as possible.  It will also help a teacher to identify students who may need his/her assistance</a:t>
            </a:r>
            <a:endParaRPr>
              <a:solidFill>
                <a:schemeClr val="dk2"/>
              </a:solidFill>
            </a:endParaRPr>
          </a:p>
          <a:p>
            <a:pPr indent="0" lvl="0" marL="0" rtl="0" algn="l">
              <a:spcBef>
                <a:spcPts val="0"/>
              </a:spcBef>
              <a:spcAft>
                <a:spcPts val="0"/>
              </a:spcAft>
              <a:buClr>
                <a:schemeClr val="dk1"/>
              </a:buClr>
              <a:buSzPts val="1200"/>
              <a:buFont typeface="Calibri"/>
              <a:buNone/>
            </a:pPr>
            <a:r>
              <a:t/>
            </a:r>
            <a:endParaRPr>
              <a:solidFill>
                <a:schemeClr val="dk1"/>
              </a:solidFill>
            </a:endParaRPr>
          </a:p>
          <a:p>
            <a:pPr indent="0" lvl="0" marL="0" rtl="0" algn="l">
              <a:spcBef>
                <a:spcPts val="0"/>
              </a:spcBef>
              <a:spcAft>
                <a:spcPts val="0"/>
              </a:spcAft>
              <a:buClr>
                <a:schemeClr val="dk1"/>
              </a:buClr>
              <a:buSzPts val="1200"/>
              <a:buFont typeface="Calibri"/>
              <a:buNone/>
            </a:pPr>
            <a:r>
              <a:rPr lang="en">
                <a:solidFill>
                  <a:schemeClr val="dk1"/>
                </a:solidFill>
              </a:rPr>
              <a:t>Moving &amp; Interacting</a:t>
            </a:r>
            <a:endParaRPr>
              <a:solidFill>
                <a:schemeClr val="dk1"/>
              </a:solidFill>
            </a:endParaRPr>
          </a:p>
          <a:p>
            <a:pPr indent="-355600" lvl="0" marL="457200" rtl="0" algn="l">
              <a:lnSpc>
                <a:spcPct val="80000"/>
              </a:lnSpc>
              <a:spcBef>
                <a:spcPts val="0"/>
              </a:spcBef>
              <a:spcAft>
                <a:spcPts val="0"/>
              </a:spcAft>
              <a:buClr>
                <a:schemeClr val="accent6"/>
              </a:buClr>
              <a:buSzPts val="1200"/>
              <a:buFont typeface="Noto Sans Symbols"/>
              <a:buChar char="▪"/>
            </a:pPr>
            <a:r>
              <a:rPr lang="en">
                <a:solidFill>
                  <a:schemeClr val="dk2"/>
                </a:solidFill>
              </a:rPr>
              <a:t>While moving and scanning you should also frequently interact with students.  This communicates care, trust, and respect and creates positive climate and increases likelihood of accepting correction if needed. Interacting includes proximity, listening, eye contact, smiles, pleasant voice tone, and use of student’s name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200"/>
              <a:buFont typeface="Calibri"/>
              <a:buNone/>
            </a:pPr>
            <a:r>
              <a:t/>
            </a:r>
            <a:endParaRPr>
              <a:solidFill>
                <a:schemeClr val="dk1"/>
              </a:solidFill>
            </a:endParaRPr>
          </a:p>
          <a:p>
            <a:pPr indent="0" lvl="0" marL="0" marR="0" rtl="0" algn="l">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1246d020f41_0_36: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426" name="Google Shape;426;g1246d020f41_0_36:notes"/>
          <p:cNvSpPr txBox="1"/>
          <p:nvPr/>
        </p:nvSpPr>
        <p:spPr>
          <a:xfrm>
            <a:off x="3884613" y="8684927"/>
            <a:ext cx="2971800" cy="457500"/>
          </a:xfrm>
          <a:prstGeom prst="rect">
            <a:avLst/>
          </a:prstGeom>
          <a:noFill/>
          <a:ln>
            <a:noFill/>
          </a:ln>
        </p:spPr>
        <p:txBody>
          <a:bodyPr anchorCtr="0" anchor="b" bIns="46550" lIns="93125" spcFirstLastPara="1" rIns="93125" wrap="square" tIns="4655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427" name="Google Shape;427;g1246d020f41_0_36: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28" name="Google Shape;428;g1246d020f41_0_36:notes"/>
          <p:cNvSpPr txBox="1"/>
          <p:nvPr>
            <p:ph idx="1" type="body"/>
          </p:nvPr>
        </p:nvSpPr>
        <p:spPr>
          <a:xfrm>
            <a:off x="914400" y="4344025"/>
            <a:ext cx="5029200" cy="4114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solidFill>
                  <a:schemeClr val="dk1"/>
                </a:solidFill>
              </a:rPr>
              <a:t>The main point of this slide is for teams to be able to learn, consider current status of this practice at their school, determine gaps that exist around this practice and discuss how they will address those gaps through implementation of this practice and to consider PD for staff not at training.</a:t>
            </a:r>
            <a:endParaRPr>
              <a:solidFill>
                <a:schemeClr val="dk1"/>
              </a:solidFill>
            </a:endParaRPr>
          </a:p>
          <a:p>
            <a:pPr indent="0" lvl="0" marL="0" marR="0" rtl="0" algn="l">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1246d020f41_0_42: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436" name="Google Shape;436;g1246d020f41_0_42:notes"/>
          <p:cNvSpPr txBox="1"/>
          <p:nvPr/>
        </p:nvSpPr>
        <p:spPr>
          <a:xfrm>
            <a:off x="3884613" y="8684927"/>
            <a:ext cx="2971800" cy="457500"/>
          </a:xfrm>
          <a:prstGeom prst="rect">
            <a:avLst/>
          </a:prstGeom>
          <a:noFill/>
          <a:ln>
            <a:noFill/>
          </a:ln>
        </p:spPr>
        <p:txBody>
          <a:bodyPr anchorCtr="0" anchor="b" bIns="46550" lIns="93125" spcFirstLastPara="1" rIns="93125" wrap="square" tIns="4655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437" name="Google Shape;437;g1246d020f41_0_42: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38" name="Google Shape;438;g1246d020f41_0_42:notes"/>
          <p:cNvSpPr txBox="1"/>
          <p:nvPr>
            <p:ph idx="1" type="body"/>
          </p:nvPr>
        </p:nvSpPr>
        <p:spPr>
          <a:xfrm>
            <a:off x="914400" y="4344025"/>
            <a:ext cx="5029200" cy="4114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solidFill>
                  <a:schemeClr val="dk1"/>
                </a:solidFill>
              </a:rPr>
              <a:t>The main point of this slide is for teams to understand why establishing and teaching expectations, rules and routines is prioritized and developing consistency in</a:t>
            </a:r>
            <a:r>
              <a:rPr b="1" lang="en">
                <a:solidFill>
                  <a:schemeClr val="dk1"/>
                </a:solidFill>
              </a:rPr>
              <a:t> teaching, modeling and practicing</a:t>
            </a:r>
            <a:r>
              <a:rPr lang="en">
                <a:solidFill>
                  <a:schemeClr val="dk1"/>
                </a:solidFill>
              </a:rPr>
              <a:t> behaviors that demonstrate the school wide expectations within classroom routines will maximize predictability.</a:t>
            </a:r>
            <a:endParaRPr>
              <a:solidFill>
                <a:schemeClr val="dk1"/>
              </a:solidFill>
            </a:endParaRPr>
          </a:p>
          <a:p>
            <a:pPr indent="0" lvl="0" marL="0" marR="0" rtl="0" algn="l">
              <a:spcBef>
                <a:spcPts val="0"/>
              </a:spcBef>
              <a:spcAft>
                <a:spcPts val="0"/>
              </a:spcAft>
              <a:buClr>
                <a:schemeClr val="dk1"/>
              </a:buClr>
              <a:buSzPts val="1200"/>
              <a:buFont typeface="Calibri"/>
              <a:buNone/>
            </a:pPr>
            <a:r>
              <a:t/>
            </a:r>
            <a:endParaRPr b="1"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124208a0555_0_0: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270" name="Google Shape;270;g124208a0555_0_0:notes"/>
          <p:cNvSpPr txBox="1"/>
          <p:nvPr/>
        </p:nvSpPr>
        <p:spPr>
          <a:xfrm>
            <a:off x="3884613" y="8684927"/>
            <a:ext cx="2971800" cy="457500"/>
          </a:xfrm>
          <a:prstGeom prst="rect">
            <a:avLst/>
          </a:prstGeom>
          <a:noFill/>
          <a:ln>
            <a:noFill/>
          </a:ln>
        </p:spPr>
        <p:txBody>
          <a:bodyPr anchorCtr="0" anchor="b" bIns="46550" lIns="93125" spcFirstLastPara="1" rIns="93125" wrap="square" tIns="4655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271" name="Google Shape;271;g124208a0555_0_0: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2" name="Google Shape;272;g124208a0555_0_0:notes"/>
          <p:cNvSpPr txBox="1"/>
          <p:nvPr>
            <p:ph idx="1" type="body"/>
          </p:nvPr>
        </p:nvSpPr>
        <p:spPr>
          <a:xfrm>
            <a:off x="914400" y="4344025"/>
            <a:ext cx="5029200" cy="4114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Have teams review training expectations</a:t>
            </a:r>
            <a:endParaRPr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1246d020f41_0_48: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446" name="Google Shape;446;g1246d020f41_0_48:notes"/>
          <p:cNvSpPr txBox="1"/>
          <p:nvPr/>
        </p:nvSpPr>
        <p:spPr>
          <a:xfrm>
            <a:off x="3884613" y="8684927"/>
            <a:ext cx="2971800" cy="457500"/>
          </a:xfrm>
          <a:prstGeom prst="rect">
            <a:avLst/>
          </a:prstGeom>
          <a:noFill/>
          <a:ln>
            <a:noFill/>
          </a:ln>
        </p:spPr>
        <p:txBody>
          <a:bodyPr anchorCtr="0" anchor="b" bIns="46550" lIns="93125" spcFirstLastPara="1" rIns="93125" wrap="square" tIns="4655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447" name="Google Shape;447;g1246d020f41_0_48: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48" name="Google Shape;448;g1246d020f41_0_48:notes"/>
          <p:cNvSpPr txBox="1"/>
          <p:nvPr>
            <p:ph idx="1" type="body"/>
          </p:nvPr>
        </p:nvSpPr>
        <p:spPr>
          <a:xfrm>
            <a:off x="914400" y="4344025"/>
            <a:ext cx="5029200" cy="4114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solidFill>
                  <a:schemeClr val="dk1"/>
                </a:solidFill>
              </a:rPr>
              <a:t>The main point of this slide is for teams to understand that the Classroom Teaching Matrix in a planning tool to prioritize behaviors that demonstrate SW Expectations within the routines of the classroom, and is also a communication tool for supporting staff, guest teachers and families.</a:t>
            </a:r>
            <a:endParaRPr>
              <a:solidFill>
                <a:schemeClr val="dk1"/>
              </a:solidFill>
            </a:endParaRPr>
          </a:p>
          <a:p>
            <a:pPr indent="0" lvl="0" marL="0" marR="0" rtl="0" algn="l">
              <a:spcBef>
                <a:spcPts val="0"/>
              </a:spcBef>
              <a:spcAft>
                <a:spcPts val="0"/>
              </a:spcAft>
              <a:buClr>
                <a:schemeClr val="dk1"/>
              </a:buClr>
              <a:buSzPts val="1200"/>
              <a:buFont typeface="Calibri"/>
              <a:buNone/>
            </a:pPr>
            <a:r>
              <a:t/>
            </a:r>
            <a:endParaRPr b="1"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1e9c1d08115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 name="Google Shape;455;g1e9c1d08115_1_0:notes"/>
          <p:cNvSpPr txBox="1"/>
          <p:nvPr>
            <p:ph idx="1" type="body"/>
          </p:nvPr>
        </p:nvSpPr>
        <p:spPr>
          <a:xfrm>
            <a:off x="685800" y="4400550"/>
            <a:ext cx="5486400" cy="3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6" name="Google Shape;456;g1e9c1d08115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1246d020f41_0_54: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464" name="Google Shape;464;g1246d020f41_0_54:notes"/>
          <p:cNvSpPr txBox="1"/>
          <p:nvPr/>
        </p:nvSpPr>
        <p:spPr>
          <a:xfrm>
            <a:off x="3884613" y="8684927"/>
            <a:ext cx="2971800" cy="457500"/>
          </a:xfrm>
          <a:prstGeom prst="rect">
            <a:avLst/>
          </a:prstGeom>
          <a:noFill/>
          <a:ln>
            <a:noFill/>
          </a:ln>
        </p:spPr>
        <p:txBody>
          <a:bodyPr anchorCtr="0" anchor="b" bIns="46550" lIns="93125" spcFirstLastPara="1" rIns="93125" wrap="square" tIns="4655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465" name="Google Shape;465;g1246d020f41_0_54: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66" name="Google Shape;466;g1246d020f41_0_54:notes"/>
          <p:cNvSpPr txBox="1"/>
          <p:nvPr>
            <p:ph idx="1" type="body"/>
          </p:nvPr>
        </p:nvSpPr>
        <p:spPr>
          <a:xfrm>
            <a:off x="914400" y="4344025"/>
            <a:ext cx="5029200" cy="4114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solidFill>
                  <a:schemeClr val="dk1"/>
                </a:solidFill>
              </a:rPr>
              <a:t>The main point of this slide is for teams to be able to learn, consider current status of this practice at their school, determine gaps that exist around this practice and discuss how they will address those gaps through implementation of this practice and to consider PD for staff not at training.</a:t>
            </a:r>
            <a:endParaRPr>
              <a:solidFill>
                <a:schemeClr val="dk1"/>
              </a:solidFill>
            </a:endParaRPr>
          </a:p>
          <a:p>
            <a:pPr indent="0" lvl="0" marL="0" marR="0" rtl="0" algn="l">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121e76ec77d_0_89: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475" name="Google Shape;475;g121e76ec77d_0_89:notes"/>
          <p:cNvSpPr txBox="1"/>
          <p:nvPr/>
        </p:nvSpPr>
        <p:spPr>
          <a:xfrm>
            <a:off x="3884613" y="8684927"/>
            <a:ext cx="2971800" cy="457500"/>
          </a:xfrm>
          <a:prstGeom prst="rect">
            <a:avLst/>
          </a:prstGeom>
          <a:noFill/>
          <a:ln>
            <a:noFill/>
          </a:ln>
        </p:spPr>
        <p:txBody>
          <a:bodyPr anchorCtr="0" anchor="b" bIns="46550" lIns="93125" spcFirstLastPara="1" rIns="93125" wrap="square" tIns="4655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476" name="Google Shape;476;g121e76ec77d_0_89: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77" name="Google Shape;477;g121e76ec77d_0_89:notes"/>
          <p:cNvSpPr txBox="1"/>
          <p:nvPr>
            <p:ph idx="1" type="body"/>
          </p:nvPr>
        </p:nvSpPr>
        <p:spPr>
          <a:xfrm>
            <a:off x="914400" y="4344025"/>
            <a:ext cx="5029200" cy="4114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solidFill>
                  <a:schemeClr val="dk1"/>
                </a:solidFill>
              </a:rPr>
              <a:t>The main point of this slide is for teams to think about how their school is </a:t>
            </a:r>
            <a:r>
              <a:rPr b="1" lang="en">
                <a:solidFill>
                  <a:schemeClr val="dk1"/>
                </a:solidFill>
              </a:rPr>
              <a:t>measuring </a:t>
            </a:r>
            <a:r>
              <a:rPr lang="en">
                <a:solidFill>
                  <a:schemeClr val="dk1"/>
                </a:solidFill>
              </a:rPr>
              <a:t> implementation of the core practices of the classroom (fidelity), the benefit students are experiencing from that implementation (impact), and the processes for all students to get what they need when they need it (equity).</a:t>
            </a:r>
            <a:endParaRPr>
              <a:solidFill>
                <a:schemeClr val="dk1"/>
              </a:solidFill>
            </a:endParaRPr>
          </a:p>
          <a:p>
            <a:pPr indent="0" lvl="0" marL="0" marR="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121e76ec77d_0_125: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488" name="Google Shape;488;g121e76ec77d_0_125:notes"/>
          <p:cNvSpPr txBox="1"/>
          <p:nvPr/>
        </p:nvSpPr>
        <p:spPr>
          <a:xfrm>
            <a:off x="3884613" y="8684927"/>
            <a:ext cx="2971800" cy="457500"/>
          </a:xfrm>
          <a:prstGeom prst="rect">
            <a:avLst/>
          </a:prstGeom>
          <a:noFill/>
          <a:ln>
            <a:noFill/>
          </a:ln>
        </p:spPr>
        <p:txBody>
          <a:bodyPr anchorCtr="0" anchor="b" bIns="46550" lIns="93125" spcFirstLastPara="1" rIns="93125" wrap="square" tIns="4655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489" name="Google Shape;489;g121e76ec77d_0_125: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90" name="Google Shape;490;g121e76ec77d_0_125:notes"/>
          <p:cNvSpPr txBox="1"/>
          <p:nvPr>
            <p:ph idx="1" type="body"/>
          </p:nvPr>
        </p:nvSpPr>
        <p:spPr>
          <a:xfrm>
            <a:off x="914400" y="4344025"/>
            <a:ext cx="5029200" cy="4114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solidFill>
                  <a:schemeClr val="dk1"/>
                </a:solidFill>
              </a:rPr>
              <a:t>The main point of this slide is for teams to develop consistent effective data practices that allow them to answer the questions presented on the slide and be able to make data-based decisions and to consider PD for staff at training.</a:t>
            </a:r>
            <a:endParaRPr>
              <a:solidFill>
                <a:schemeClr val="dk1"/>
              </a:solidFill>
            </a:endParaRPr>
          </a:p>
          <a:p>
            <a:pPr indent="0" lvl="0" marL="0" marR="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121e76ec77d_0_137: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498" name="Google Shape;498;g121e76ec77d_0_137:notes"/>
          <p:cNvSpPr txBox="1"/>
          <p:nvPr/>
        </p:nvSpPr>
        <p:spPr>
          <a:xfrm>
            <a:off x="3884613" y="8684927"/>
            <a:ext cx="2971800" cy="457500"/>
          </a:xfrm>
          <a:prstGeom prst="rect">
            <a:avLst/>
          </a:prstGeom>
          <a:noFill/>
          <a:ln>
            <a:noFill/>
          </a:ln>
        </p:spPr>
        <p:txBody>
          <a:bodyPr anchorCtr="0" anchor="b" bIns="46550" lIns="93125" spcFirstLastPara="1" rIns="93125" wrap="square" tIns="4655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499" name="Google Shape;499;g121e76ec77d_0_137: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00" name="Google Shape;500;g121e76ec77d_0_137:notes"/>
          <p:cNvSpPr txBox="1"/>
          <p:nvPr>
            <p:ph idx="1" type="body"/>
          </p:nvPr>
        </p:nvSpPr>
        <p:spPr>
          <a:xfrm>
            <a:off x="914400" y="4344025"/>
            <a:ext cx="5029200" cy="4114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solidFill>
                  <a:schemeClr val="dk1"/>
                </a:solidFill>
              </a:rPr>
              <a:t>The main point of this slide is for teams to have resources they can access on their own to take a deeper dive into PBIS in the classroom.</a:t>
            </a:r>
            <a:endParaRPr i="0" sz="1200" u="none" cap="none" strike="noStrike">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1246d020f41_0_84: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506" name="Google Shape;506;g1246d020f41_0_84:notes"/>
          <p:cNvSpPr txBox="1"/>
          <p:nvPr/>
        </p:nvSpPr>
        <p:spPr>
          <a:xfrm>
            <a:off x="3884613" y="8684927"/>
            <a:ext cx="2971800" cy="457500"/>
          </a:xfrm>
          <a:prstGeom prst="rect">
            <a:avLst/>
          </a:prstGeom>
          <a:noFill/>
          <a:ln>
            <a:noFill/>
          </a:ln>
        </p:spPr>
        <p:txBody>
          <a:bodyPr anchorCtr="0" anchor="b" bIns="46550" lIns="93125" spcFirstLastPara="1" rIns="93125" wrap="square" tIns="4655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507" name="Google Shape;507;g1246d020f41_0_84: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08" name="Google Shape;508;g1246d020f41_0_84:notes"/>
          <p:cNvSpPr txBox="1"/>
          <p:nvPr>
            <p:ph idx="1" type="body"/>
          </p:nvPr>
        </p:nvSpPr>
        <p:spPr>
          <a:xfrm>
            <a:off x="914400" y="4344025"/>
            <a:ext cx="5029200" cy="4114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 sz="1200">
                <a:solidFill>
                  <a:schemeClr val="dk1"/>
                </a:solidFill>
                <a:latin typeface="Calibri"/>
                <a:ea typeface="Calibri"/>
                <a:cs typeface="Calibri"/>
                <a:sym typeface="Calibri"/>
              </a:rPr>
              <a:t>Allow </a:t>
            </a:r>
            <a:r>
              <a:rPr lang="en" sz="1200">
                <a:solidFill>
                  <a:schemeClr val="dk1"/>
                </a:solidFill>
                <a:latin typeface="Calibri"/>
                <a:ea typeface="Calibri"/>
                <a:cs typeface="Calibri"/>
                <a:sym typeface="Calibri"/>
              </a:rPr>
              <a:t>teams time </a:t>
            </a:r>
            <a:r>
              <a:rPr lang="en" sz="1200">
                <a:solidFill>
                  <a:schemeClr val="dk1"/>
                </a:solidFill>
                <a:latin typeface="Calibri"/>
                <a:ea typeface="Calibri"/>
                <a:cs typeface="Calibri"/>
                <a:sym typeface="Calibri"/>
              </a:rPr>
              <a:t>to continuing working on implementation activities for PBIS in the classroom.</a:t>
            </a:r>
            <a:endParaRPr b="1" sz="120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246d020f41_0_78: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278" name="Google Shape;278;g1246d020f41_0_78:notes"/>
          <p:cNvSpPr txBox="1"/>
          <p:nvPr/>
        </p:nvSpPr>
        <p:spPr>
          <a:xfrm>
            <a:off x="3884613" y="8684927"/>
            <a:ext cx="2971800" cy="457500"/>
          </a:xfrm>
          <a:prstGeom prst="rect">
            <a:avLst/>
          </a:prstGeom>
          <a:noFill/>
          <a:ln>
            <a:noFill/>
          </a:ln>
        </p:spPr>
        <p:txBody>
          <a:bodyPr anchorCtr="0" anchor="b" bIns="46550" lIns="93125" spcFirstLastPara="1" rIns="93125" wrap="square" tIns="4655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279" name="Google Shape;279;g1246d020f41_0_78: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0" name="Google Shape;280;g1246d020f41_0_78:notes"/>
          <p:cNvSpPr txBox="1"/>
          <p:nvPr>
            <p:ph idx="1" type="body"/>
          </p:nvPr>
        </p:nvSpPr>
        <p:spPr>
          <a:xfrm>
            <a:off x="914400" y="4344025"/>
            <a:ext cx="5029200" cy="4114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Review the TFI Roadmap to orient teams on the content we are covering in this presentation.</a:t>
            </a:r>
            <a:endParaRPr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2a6da68433_0_0: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g12a6da68433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Calibri"/>
              <a:buNone/>
            </a:pPr>
            <a:r>
              <a:rPr lang="en"/>
              <a:t>Read through the purpose and outcome emphasizing that teams will develop a written plan for professional development focused on the core classroom practices.</a:t>
            </a:r>
            <a:endParaRPr b="0" i="0" sz="1200" u="none" cap="none" strike="noStrike">
              <a:solidFill>
                <a:schemeClr val="dk1"/>
              </a:solidFill>
              <a:latin typeface="Calibri"/>
              <a:ea typeface="Calibri"/>
              <a:cs typeface="Calibri"/>
              <a:sym typeface="Calibri"/>
            </a:endParaRPr>
          </a:p>
        </p:txBody>
      </p:sp>
      <p:sp>
        <p:nvSpPr>
          <p:cNvPr id="289" name="Google Shape;289;g12a6da68433_0_0: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24208a0555_0_6: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296" name="Google Shape;296;g124208a0555_0_6:notes"/>
          <p:cNvSpPr txBox="1"/>
          <p:nvPr/>
        </p:nvSpPr>
        <p:spPr>
          <a:xfrm>
            <a:off x="3884613" y="8684927"/>
            <a:ext cx="2971800" cy="457500"/>
          </a:xfrm>
          <a:prstGeom prst="rect">
            <a:avLst/>
          </a:prstGeom>
          <a:noFill/>
          <a:ln>
            <a:noFill/>
          </a:ln>
        </p:spPr>
        <p:txBody>
          <a:bodyPr anchorCtr="0" anchor="b" bIns="46550" lIns="93125" spcFirstLastPara="1" rIns="93125" wrap="square" tIns="4655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297" name="Google Shape;297;g124208a0555_0_6: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8" name="Google Shape;298;g124208a0555_0_6:notes"/>
          <p:cNvSpPr txBox="1"/>
          <p:nvPr>
            <p:ph idx="1" type="body"/>
          </p:nvPr>
        </p:nvSpPr>
        <p:spPr>
          <a:xfrm>
            <a:off x="914400" y="4344025"/>
            <a:ext cx="5029200" cy="4114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Provide teams with the overall goal of </a:t>
            </a:r>
            <a:r>
              <a:rPr lang="en" sz="1200">
                <a:solidFill>
                  <a:schemeClr val="dk1"/>
                </a:solidFill>
                <a:latin typeface="Calibri"/>
                <a:ea typeface="Calibri"/>
                <a:cs typeface="Calibri"/>
                <a:sym typeface="Calibri"/>
              </a:rPr>
              <a:t>implementing</a:t>
            </a:r>
            <a:r>
              <a:rPr lang="en" sz="1200">
                <a:solidFill>
                  <a:schemeClr val="dk1"/>
                </a:solidFill>
                <a:latin typeface="Calibri"/>
                <a:ea typeface="Calibri"/>
                <a:cs typeface="Calibri"/>
                <a:sym typeface="Calibri"/>
              </a:rPr>
              <a:t> classroom procedures and practices.</a:t>
            </a:r>
            <a:endParaRPr b="1"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246d020f41_0_10: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304" name="Google Shape;304;g1246d020f41_0_10:notes"/>
          <p:cNvSpPr txBox="1"/>
          <p:nvPr/>
        </p:nvSpPr>
        <p:spPr>
          <a:xfrm>
            <a:off x="3884613" y="8684927"/>
            <a:ext cx="2971800" cy="457500"/>
          </a:xfrm>
          <a:prstGeom prst="rect">
            <a:avLst/>
          </a:prstGeom>
          <a:noFill/>
          <a:ln>
            <a:noFill/>
          </a:ln>
        </p:spPr>
        <p:txBody>
          <a:bodyPr anchorCtr="0" anchor="b" bIns="46550" lIns="93125" spcFirstLastPara="1" rIns="93125" wrap="square" tIns="4655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305" name="Google Shape;305;g1246d020f41_0_10: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6" name="Google Shape;306;g1246d020f41_0_10:notes"/>
          <p:cNvSpPr txBox="1"/>
          <p:nvPr>
            <p:ph idx="1" type="body"/>
          </p:nvPr>
        </p:nvSpPr>
        <p:spPr>
          <a:xfrm>
            <a:off x="914400" y="4344025"/>
            <a:ext cx="5029200" cy="4114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main idea of this slide is to get teams thinking about how to make classroom procedures and practices more equitable for all stakeholders.</a:t>
            </a:r>
            <a:endParaRPr b="1" sz="1200">
              <a:solidFill>
                <a:schemeClr val="dk1"/>
              </a:solidFill>
            </a:endParaRPr>
          </a:p>
          <a:p>
            <a:pPr indent="0" lvl="0" marL="0" marR="0" rtl="0" algn="l">
              <a:spcBef>
                <a:spcPts val="0"/>
              </a:spcBef>
              <a:spcAft>
                <a:spcPts val="0"/>
              </a:spcAft>
              <a:buClr>
                <a:schemeClr val="dk1"/>
              </a:buClr>
              <a:buSzPts val="1200"/>
              <a:buFont typeface="Calibri"/>
              <a:buNone/>
            </a:pPr>
            <a:r>
              <a:t/>
            </a:r>
            <a:endParaRPr b="1" sz="12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2a6da68433_1_0: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12a6da6843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slide let’s teams know the implementation actions they will take to develop a system for implementing classroom practices with fidelity so they can achieve the outcomes just outlined.</a:t>
            </a:r>
            <a:endParaRPr/>
          </a:p>
        </p:txBody>
      </p:sp>
      <p:sp>
        <p:nvSpPr>
          <p:cNvPr id="315" name="Google Shape;315;g12a6da68433_1_0:notes"/>
          <p:cNvSpPr txBox="1"/>
          <p:nvPr>
            <p:ph idx="12" type="sldNum"/>
          </p:nvPr>
        </p:nvSpPr>
        <p:spPr>
          <a:xfrm>
            <a:off x="3884613" y="8685214"/>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e9c1d08115_2_5: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1e9c1d08115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g1e9c1d08115_2_5:notes"/>
          <p:cNvSpPr txBox="1"/>
          <p:nvPr>
            <p:ph idx="12" type="sldNum"/>
          </p:nvPr>
        </p:nvSpPr>
        <p:spPr>
          <a:xfrm>
            <a:off x="3884613" y="8685214"/>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1e9c1d08115_1_267: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1e9c1d08115_1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g1e9c1d08115_1_267:notes"/>
          <p:cNvSpPr txBox="1"/>
          <p:nvPr>
            <p:ph idx="12" type="sldNum"/>
          </p:nvPr>
        </p:nvSpPr>
        <p:spPr>
          <a:xfrm>
            <a:off x="3884613" y="8685214"/>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Logo Only)">
  <p:cSld name="1_Title Slide (Logo Only)">
    <p:bg>
      <p:bgPr>
        <a:solidFill>
          <a:schemeClr val="lt1"/>
        </a:solidFill>
      </p:bgPr>
    </p:bg>
    <p:spTree>
      <p:nvGrpSpPr>
        <p:cNvPr id="11" name="Shape 11"/>
        <p:cNvGrpSpPr/>
        <p:nvPr/>
      </p:nvGrpSpPr>
      <p:grpSpPr>
        <a:xfrm>
          <a:off x="0" y="0"/>
          <a:ext cx="0" cy="0"/>
          <a:chOff x="0" y="0"/>
          <a:chExt cx="0" cy="0"/>
        </a:xfrm>
      </p:grpSpPr>
      <p:sp>
        <p:nvSpPr>
          <p:cNvPr id="12" name="Google Shape;12;p2"/>
          <p:cNvSpPr txBox="1"/>
          <p:nvPr>
            <p:ph type="ctrTitle"/>
          </p:nvPr>
        </p:nvSpPr>
        <p:spPr>
          <a:xfrm>
            <a:off x="0" y="3141423"/>
            <a:ext cx="9144000" cy="899400"/>
          </a:xfrm>
          <a:prstGeom prst="rect">
            <a:avLst/>
          </a:prstGeom>
          <a:solidFill>
            <a:schemeClr val="accent1"/>
          </a:solidFill>
          <a:ln>
            <a:noFill/>
          </a:ln>
        </p:spPr>
        <p:txBody>
          <a:bodyPr anchorCtr="0" anchor="ctr" bIns="68575" lIns="137150" spcFirstLastPara="1" rIns="137150" wrap="square" tIns="68575">
            <a:normAutofit/>
          </a:bodyPr>
          <a:lstStyle>
            <a:lvl1pPr lvl="0" algn="ctr">
              <a:lnSpc>
                <a:spcPct val="90000"/>
              </a:lnSpc>
              <a:spcBef>
                <a:spcPts val="0"/>
              </a:spcBef>
              <a:spcAft>
                <a:spcPts val="0"/>
              </a:spcAft>
              <a:buClr>
                <a:schemeClr val="lt1"/>
              </a:buClr>
              <a:buSzPts val="2700"/>
              <a:buFont typeface="Calibri"/>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 name="Google Shape;13;p2"/>
          <p:cNvSpPr/>
          <p:nvPr/>
        </p:nvSpPr>
        <p:spPr>
          <a:xfrm>
            <a:off x="0" y="4040840"/>
            <a:ext cx="9144000" cy="1102800"/>
          </a:xfrm>
          <a:prstGeom prst="rect">
            <a:avLst/>
          </a:prstGeom>
          <a:solidFill>
            <a:srgbClr val="E8E8E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4" name="Google Shape;14;p2"/>
          <p:cNvSpPr txBox="1"/>
          <p:nvPr>
            <p:ph idx="1" type="body"/>
          </p:nvPr>
        </p:nvSpPr>
        <p:spPr>
          <a:xfrm>
            <a:off x="2101850" y="4233663"/>
            <a:ext cx="4940400" cy="677400"/>
          </a:xfrm>
          <a:prstGeom prst="rect">
            <a:avLst/>
          </a:prstGeom>
          <a:noFill/>
          <a:ln>
            <a:noFill/>
          </a:ln>
        </p:spPr>
        <p:txBody>
          <a:bodyPr anchorCtr="0" anchor="t" bIns="34275" lIns="68575" spcFirstLastPara="1" rIns="68575" wrap="square" tIns="34275">
            <a:normAutofit/>
          </a:bodyPr>
          <a:lstStyle>
            <a:lvl1pPr indent="-228600" lvl="0" marL="457200" algn="ctr">
              <a:lnSpc>
                <a:spcPct val="100000"/>
              </a:lnSpc>
              <a:spcBef>
                <a:spcPts val="0"/>
              </a:spcBef>
              <a:spcAft>
                <a:spcPts val="0"/>
              </a:spcAft>
              <a:buSzPts val="1400"/>
              <a:buNone/>
              <a:defRPr sz="1400"/>
            </a:lvl1pPr>
            <a:lvl2pPr indent="-317500" lvl="1" marL="914400" algn="l">
              <a:lnSpc>
                <a:spcPct val="100000"/>
              </a:lnSpc>
              <a:spcBef>
                <a:spcPts val="800"/>
              </a:spcBef>
              <a:spcAft>
                <a:spcPts val="0"/>
              </a:spcAft>
              <a:buSzPts val="1400"/>
              <a:buChar char="•"/>
              <a:defRPr/>
            </a:lvl2pPr>
            <a:lvl3pPr indent="-317500" lvl="2" marL="1371600" algn="l">
              <a:lnSpc>
                <a:spcPct val="100000"/>
              </a:lnSpc>
              <a:spcBef>
                <a:spcPts val="800"/>
              </a:spcBef>
              <a:spcAft>
                <a:spcPts val="0"/>
              </a:spcAft>
              <a:buSzPts val="1400"/>
              <a:buChar char="•"/>
              <a:defRPr/>
            </a:lvl3pPr>
            <a:lvl4pPr indent="-317500" lvl="3" marL="1828800" algn="l">
              <a:lnSpc>
                <a:spcPct val="100000"/>
              </a:lnSpc>
              <a:spcBef>
                <a:spcPts val="800"/>
              </a:spcBef>
              <a:spcAft>
                <a:spcPts val="0"/>
              </a:spcAft>
              <a:buSzPts val="1400"/>
              <a:buChar char="•"/>
              <a:defRPr/>
            </a:lvl4pPr>
            <a:lvl5pPr indent="-317500" lvl="4" marL="2286000" algn="l">
              <a:lnSpc>
                <a:spcPct val="100000"/>
              </a:lnSpc>
              <a:spcBef>
                <a:spcPts val="800"/>
              </a:spcBef>
              <a:spcAft>
                <a:spcPts val="0"/>
              </a:spcAft>
              <a:buSzPts val="1400"/>
              <a:buChar char="•"/>
              <a:defRPr/>
            </a:lvl5pPr>
            <a:lvl6pPr indent="-317500" lvl="5" marL="2743200" algn="l">
              <a:lnSpc>
                <a:spcPct val="90000"/>
              </a:lnSpc>
              <a:spcBef>
                <a:spcPts val="8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 name="Google Shape;15;p2"/>
          <p:cNvSpPr txBox="1"/>
          <p:nvPr>
            <p:ph idx="10" type="dt"/>
          </p:nvPr>
        </p:nvSpPr>
        <p:spPr>
          <a:xfrm>
            <a:off x="628650" y="4767263"/>
            <a:ext cx="10188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 name="Google Shape;16;p2"/>
          <p:cNvSpPr txBox="1"/>
          <p:nvPr>
            <p:ph idx="11" type="ftr"/>
          </p:nvPr>
        </p:nvSpPr>
        <p:spPr>
          <a:xfrm>
            <a:off x="2476633" y="4767262"/>
            <a:ext cx="41907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900">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 name="Google Shape;17;p2"/>
          <p:cNvSpPr txBox="1"/>
          <p:nvPr>
            <p:ph idx="12" type="sldNum"/>
          </p:nvPr>
        </p:nvSpPr>
        <p:spPr>
          <a:xfrm>
            <a:off x="7418349" y="4767263"/>
            <a:ext cx="10971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pic>
        <p:nvPicPr>
          <p:cNvPr id="18" name="Google Shape;18;p2"/>
          <p:cNvPicPr preferRelativeResize="0"/>
          <p:nvPr/>
        </p:nvPicPr>
        <p:blipFill rotWithShape="1">
          <a:blip r:embed="rId2">
            <a:alphaModFix/>
          </a:blip>
          <a:srcRect b="0" l="0" r="0" t="0"/>
          <a:stretch/>
        </p:blipFill>
        <p:spPr>
          <a:xfrm>
            <a:off x="2529283" y="1352858"/>
            <a:ext cx="4085434" cy="542820"/>
          </a:xfrm>
          <a:prstGeom prst="rect">
            <a:avLst/>
          </a:prstGeom>
          <a:noFill/>
          <a:ln>
            <a:noFill/>
          </a:ln>
        </p:spPr>
      </p:pic>
      <p:pic>
        <p:nvPicPr>
          <p:cNvPr descr="08E63123-0EA5-48C1-AA21-28EADA3137E5" id="19" name="Google Shape;19;p2"/>
          <p:cNvPicPr preferRelativeResize="0"/>
          <p:nvPr/>
        </p:nvPicPr>
        <p:blipFill rotWithShape="1">
          <a:blip r:embed="rId3">
            <a:alphaModFix/>
          </a:blip>
          <a:srcRect b="0" l="0" r="0" t="0"/>
          <a:stretch/>
        </p:blipFill>
        <p:spPr>
          <a:xfrm>
            <a:off x="3527857" y="2042150"/>
            <a:ext cx="2088286" cy="96912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0" name="Shape 80"/>
        <p:cNvGrpSpPr/>
        <p:nvPr/>
      </p:nvGrpSpPr>
      <p:grpSpPr>
        <a:xfrm>
          <a:off x="0" y="0"/>
          <a:ext cx="0" cy="0"/>
          <a:chOff x="0" y="0"/>
          <a:chExt cx="0" cy="0"/>
        </a:xfrm>
      </p:grpSpPr>
      <p:sp>
        <p:nvSpPr>
          <p:cNvPr id="81" name="Google Shape;81;p11"/>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2" name="Google Shape;82;p11"/>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rtl="0" algn="ctr">
              <a:lnSpc>
                <a:spcPct val="100000"/>
              </a:lnSpc>
              <a:spcBef>
                <a:spcPts val="800"/>
              </a:spcBef>
              <a:spcAft>
                <a:spcPts val="0"/>
              </a:spcAft>
              <a:buSzPts val="1800"/>
              <a:buNone/>
              <a:defRPr sz="1800"/>
            </a:lvl1pPr>
            <a:lvl2pPr lvl="1" rtl="0" algn="ctr">
              <a:lnSpc>
                <a:spcPct val="100000"/>
              </a:lnSpc>
              <a:spcBef>
                <a:spcPts val="800"/>
              </a:spcBef>
              <a:spcAft>
                <a:spcPts val="0"/>
              </a:spcAft>
              <a:buSzPts val="1500"/>
              <a:buNone/>
              <a:defRPr sz="1500"/>
            </a:lvl2pPr>
            <a:lvl3pPr lvl="2" rtl="0" algn="ctr">
              <a:lnSpc>
                <a:spcPct val="100000"/>
              </a:lnSpc>
              <a:spcBef>
                <a:spcPts val="800"/>
              </a:spcBef>
              <a:spcAft>
                <a:spcPts val="0"/>
              </a:spcAft>
              <a:buSzPts val="1400"/>
              <a:buNone/>
              <a:defRPr sz="1400"/>
            </a:lvl3pPr>
            <a:lvl4pPr lvl="3" rtl="0" algn="ctr">
              <a:lnSpc>
                <a:spcPct val="100000"/>
              </a:lnSpc>
              <a:spcBef>
                <a:spcPts val="800"/>
              </a:spcBef>
              <a:spcAft>
                <a:spcPts val="0"/>
              </a:spcAft>
              <a:buSzPts val="1200"/>
              <a:buNone/>
              <a:defRPr sz="1200"/>
            </a:lvl4pPr>
            <a:lvl5pPr lvl="4" rtl="0" algn="ctr">
              <a:lnSpc>
                <a:spcPct val="100000"/>
              </a:lnSpc>
              <a:spcBef>
                <a:spcPts val="800"/>
              </a:spcBef>
              <a:spcAft>
                <a:spcPts val="0"/>
              </a:spcAft>
              <a:buSzPts val="1200"/>
              <a:buNone/>
              <a:defRPr sz="1200"/>
            </a:lvl5pPr>
            <a:lvl6pPr lvl="5" rtl="0" algn="ctr">
              <a:lnSpc>
                <a:spcPct val="90000"/>
              </a:lnSpc>
              <a:spcBef>
                <a:spcPts val="8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83" name="Google Shape;83;p11"/>
          <p:cNvSpPr txBox="1"/>
          <p:nvPr>
            <p:ph idx="10" type="dt"/>
          </p:nvPr>
        </p:nvSpPr>
        <p:spPr>
          <a:xfrm>
            <a:off x="628650" y="4767263"/>
            <a:ext cx="10191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4" name="Google Shape;84;p11"/>
          <p:cNvSpPr txBox="1"/>
          <p:nvPr>
            <p:ph idx="11" type="ftr"/>
          </p:nvPr>
        </p:nvSpPr>
        <p:spPr>
          <a:xfrm>
            <a:off x="2476633" y="4767262"/>
            <a:ext cx="41907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5" name="Google Shape;85;p11"/>
          <p:cNvSpPr txBox="1"/>
          <p:nvPr>
            <p:ph idx="12" type="sldNum"/>
          </p:nvPr>
        </p:nvSpPr>
        <p:spPr>
          <a:xfrm>
            <a:off x="7418349" y="4767263"/>
            <a:ext cx="10971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LOGO">
  <p:cSld name="1_TITLE and LOGO">
    <p:spTree>
      <p:nvGrpSpPr>
        <p:cNvPr id="86" name="Shape 86"/>
        <p:cNvGrpSpPr/>
        <p:nvPr/>
      </p:nvGrpSpPr>
      <p:grpSpPr>
        <a:xfrm>
          <a:off x="0" y="0"/>
          <a:ext cx="0" cy="0"/>
          <a:chOff x="0" y="0"/>
          <a:chExt cx="0" cy="0"/>
        </a:xfrm>
      </p:grpSpPr>
      <p:cxnSp>
        <p:nvCxnSpPr>
          <p:cNvPr id="87" name="Google Shape;87;p12"/>
          <p:cNvCxnSpPr/>
          <p:nvPr/>
        </p:nvCxnSpPr>
        <p:spPr>
          <a:xfrm>
            <a:off x="352425" y="342900"/>
            <a:ext cx="0" cy="387600"/>
          </a:xfrm>
          <a:prstGeom prst="straightConnector1">
            <a:avLst/>
          </a:prstGeom>
          <a:noFill/>
          <a:ln cap="flat" cmpd="sng" w="63500">
            <a:solidFill>
              <a:srgbClr val="0078C0"/>
            </a:solidFill>
            <a:prstDash val="solid"/>
            <a:miter lim="800000"/>
            <a:headEnd len="sm" w="sm" type="none"/>
            <a:tailEnd len="sm" w="sm" type="none"/>
          </a:ln>
        </p:spPr>
      </p:cxnSp>
      <p:sp>
        <p:nvSpPr>
          <p:cNvPr id="88" name="Google Shape;88;p12"/>
          <p:cNvSpPr txBox="1"/>
          <p:nvPr>
            <p:ph type="title"/>
          </p:nvPr>
        </p:nvSpPr>
        <p:spPr>
          <a:xfrm>
            <a:off x="438150" y="285705"/>
            <a:ext cx="2724300" cy="501900"/>
          </a:xfrm>
          <a:prstGeom prst="rect">
            <a:avLst/>
          </a:prstGeom>
          <a:noFill/>
          <a:ln>
            <a:noFill/>
          </a:ln>
        </p:spPr>
        <p:txBody>
          <a:bodyPr anchorCtr="0" anchor="t" bIns="17150" lIns="34300" spcFirstLastPara="1" rIns="34300" wrap="square" tIns="17150">
            <a:normAutofit/>
          </a:bodyPr>
          <a:lstStyle>
            <a:lvl1pPr lvl="0" marR="0" rtl="0" algn="l">
              <a:lnSpc>
                <a:spcPct val="90000"/>
              </a:lnSpc>
              <a:spcBef>
                <a:spcPts val="0"/>
              </a:spcBef>
              <a:spcAft>
                <a:spcPts val="0"/>
              </a:spcAft>
              <a:buClr>
                <a:schemeClr val="dk1"/>
              </a:buClr>
              <a:buSzPts val="1700"/>
              <a:buFont typeface="Calibri"/>
              <a:buNone/>
              <a:defRPr b="1" i="0" sz="17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9pPr>
          </a:lstStyle>
          <a:p/>
        </p:txBody>
      </p:sp>
      <p:sp>
        <p:nvSpPr>
          <p:cNvPr id="89" name="Google Shape;89;p12"/>
          <p:cNvSpPr txBox="1"/>
          <p:nvPr>
            <p:ph idx="1" type="body"/>
          </p:nvPr>
        </p:nvSpPr>
        <p:spPr>
          <a:xfrm>
            <a:off x="352425" y="1200150"/>
            <a:ext cx="5934000" cy="1714500"/>
          </a:xfrm>
          <a:prstGeom prst="rect">
            <a:avLst/>
          </a:prstGeom>
          <a:noFill/>
          <a:ln>
            <a:noFill/>
          </a:ln>
        </p:spPr>
        <p:txBody>
          <a:bodyPr anchorCtr="0" anchor="t" bIns="17150" lIns="34300" spcFirstLastPara="1" rIns="34300" wrap="square" tIns="17150">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type="secHead">
  <p:cSld name="SECTION_HEADER">
    <p:spTree>
      <p:nvGrpSpPr>
        <p:cNvPr id="90" name="Shape 90"/>
        <p:cNvGrpSpPr/>
        <p:nvPr/>
      </p:nvGrpSpPr>
      <p:grpSpPr>
        <a:xfrm>
          <a:off x="0" y="0"/>
          <a:ext cx="0" cy="0"/>
          <a:chOff x="0" y="0"/>
          <a:chExt cx="0" cy="0"/>
        </a:xfrm>
      </p:grpSpPr>
      <p:sp>
        <p:nvSpPr>
          <p:cNvPr id="91" name="Google Shape;91;p13"/>
          <p:cNvSpPr txBox="1"/>
          <p:nvPr>
            <p:ph type="title"/>
          </p:nvPr>
        </p:nvSpPr>
        <p:spPr>
          <a:xfrm>
            <a:off x="722313" y="3305175"/>
            <a:ext cx="7772400" cy="1021500"/>
          </a:xfrm>
          <a:prstGeom prst="rect">
            <a:avLst/>
          </a:prstGeom>
          <a:noFill/>
          <a:ln>
            <a:noFill/>
          </a:ln>
        </p:spPr>
        <p:txBody>
          <a:bodyPr anchorCtr="0" anchor="t" bIns="34275" lIns="68575" spcFirstLastPara="1" rIns="68575" wrap="square" tIns="34275">
            <a:normAutofit/>
          </a:bodyPr>
          <a:lstStyle>
            <a:lvl1pPr lvl="0" rtl="0" algn="l">
              <a:spcBef>
                <a:spcPts val="0"/>
              </a:spcBef>
              <a:spcAft>
                <a:spcPts val="0"/>
              </a:spcAft>
              <a:buClr>
                <a:srgbClr val="0E1529"/>
              </a:buClr>
              <a:buSzPts val="3000"/>
              <a:buFont typeface="Twentieth Century"/>
              <a:buNone/>
              <a:defRPr b="1" sz="3000" cap="none"/>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2" name="Google Shape;92;p13"/>
          <p:cNvSpPr txBox="1"/>
          <p:nvPr>
            <p:ph idx="1" type="body"/>
          </p:nvPr>
        </p:nvSpPr>
        <p:spPr>
          <a:xfrm>
            <a:off x="722313" y="2180035"/>
            <a:ext cx="7772400" cy="1125300"/>
          </a:xfrm>
          <a:prstGeom prst="rect">
            <a:avLst/>
          </a:prstGeom>
          <a:noFill/>
          <a:ln>
            <a:noFill/>
          </a:ln>
        </p:spPr>
        <p:txBody>
          <a:bodyPr anchorCtr="0" anchor="b" bIns="34275" lIns="68575" spcFirstLastPara="1" rIns="68575" wrap="square" tIns="34275">
            <a:normAutofit/>
          </a:bodyPr>
          <a:lstStyle>
            <a:lvl1pPr indent="-228600" lvl="0" marL="457200" rtl="0" algn="l">
              <a:spcBef>
                <a:spcPts val="300"/>
              </a:spcBef>
              <a:spcAft>
                <a:spcPts val="0"/>
              </a:spcAft>
              <a:buSzPts val="1500"/>
              <a:buNone/>
              <a:defRPr sz="1500">
                <a:solidFill>
                  <a:srgbClr val="3366FF"/>
                </a:solidFill>
              </a:defRPr>
            </a:lvl1pPr>
            <a:lvl2pPr indent="-228600" lvl="1" marL="914400" rtl="0" algn="l">
              <a:spcBef>
                <a:spcPts val="800"/>
              </a:spcBef>
              <a:spcAft>
                <a:spcPts val="0"/>
              </a:spcAft>
              <a:buSzPts val="1400"/>
              <a:buNone/>
              <a:defRPr sz="1400">
                <a:solidFill>
                  <a:srgbClr val="8F97C0"/>
                </a:solidFill>
              </a:defRPr>
            </a:lvl2pPr>
            <a:lvl3pPr indent="-228600" lvl="2" marL="1371600" rtl="0" algn="l">
              <a:spcBef>
                <a:spcPts val="800"/>
              </a:spcBef>
              <a:spcAft>
                <a:spcPts val="0"/>
              </a:spcAft>
              <a:buSzPts val="1200"/>
              <a:buNone/>
              <a:defRPr sz="1200">
                <a:solidFill>
                  <a:srgbClr val="8F97C0"/>
                </a:solidFill>
              </a:defRPr>
            </a:lvl3pPr>
            <a:lvl4pPr indent="-228600" lvl="3" marL="1828800" rtl="0" algn="l">
              <a:spcBef>
                <a:spcPts val="800"/>
              </a:spcBef>
              <a:spcAft>
                <a:spcPts val="0"/>
              </a:spcAft>
              <a:buClr>
                <a:srgbClr val="8F97C0"/>
              </a:buClr>
              <a:buSzPts val="1100"/>
              <a:buNone/>
              <a:defRPr sz="1100">
                <a:solidFill>
                  <a:srgbClr val="8F97C0"/>
                </a:solidFill>
              </a:defRPr>
            </a:lvl4pPr>
            <a:lvl5pPr indent="-228600" lvl="4" marL="2286000" rtl="0" algn="l">
              <a:spcBef>
                <a:spcPts val="800"/>
              </a:spcBef>
              <a:spcAft>
                <a:spcPts val="0"/>
              </a:spcAft>
              <a:buClr>
                <a:srgbClr val="8F97C0"/>
              </a:buClr>
              <a:buSzPts val="1100"/>
              <a:buNone/>
              <a:defRPr sz="1100">
                <a:solidFill>
                  <a:srgbClr val="8F97C0"/>
                </a:solidFill>
              </a:defRPr>
            </a:lvl5pPr>
            <a:lvl6pPr indent="-228600" lvl="5" marL="2743200" rtl="0" algn="l">
              <a:spcBef>
                <a:spcPts val="800"/>
              </a:spcBef>
              <a:spcAft>
                <a:spcPts val="0"/>
              </a:spcAft>
              <a:buClr>
                <a:srgbClr val="8F97C0"/>
              </a:buClr>
              <a:buSzPts val="1100"/>
              <a:buNone/>
              <a:defRPr sz="1100">
                <a:solidFill>
                  <a:srgbClr val="8F97C0"/>
                </a:solidFill>
              </a:defRPr>
            </a:lvl6pPr>
            <a:lvl7pPr indent="-228600" lvl="6" marL="3200400" rtl="0" algn="l">
              <a:spcBef>
                <a:spcPts val="200"/>
              </a:spcBef>
              <a:spcAft>
                <a:spcPts val="0"/>
              </a:spcAft>
              <a:buClr>
                <a:srgbClr val="8F97C0"/>
              </a:buClr>
              <a:buSzPts val="1100"/>
              <a:buNone/>
              <a:defRPr sz="1100">
                <a:solidFill>
                  <a:srgbClr val="8F97C0"/>
                </a:solidFill>
              </a:defRPr>
            </a:lvl7pPr>
            <a:lvl8pPr indent="-228600" lvl="7" marL="3657600" rtl="0" algn="l">
              <a:spcBef>
                <a:spcPts val="200"/>
              </a:spcBef>
              <a:spcAft>
                <a:spcPts val="0"/>
              </a:spcAft>
              <a:buClr>
                <a:srgbClr val="8F97C0"/>
              </a:buClr>
              <a:buSzPts val="1100"/>
              <a:buNone/>
              <a:defRPr sz="1100">
                <a:solidFill>
                  <a:srgbClr val="8F97C0"/>
                </a:solidFill>
              </a:defRPr>
            </a:lvl8pPr>
            <a:lvl9pPr indent="-228600" lvl="8" marL="4114800" rtl="0" algn="l">
              <a:spcBef>
                <a:spcPts val="200"/>
              </a:spcBef>
              <a:spcAft>
                <a:spcPts val="0"/>
              </a:spcAft>
              <a:buClr>
                <a:srgbClr val="8F97C0"/>
              </a:buClr>
              <a:buSzPts val="1100"/>
              <a:buNone/>
              <a:defRPr sz="1100">
                <a:solidFill>
                  <a:srgbClr val="8F97C0"/>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93" name="Shape 93"/>
        <p:cNvGrpSpPr/>
        <p:nvPr/>
      </p:nvGrpSpPr>
      <p:grpSpPr>
        <a:xfrm>
          <a:off x="0" y="0"/>
          <a:ext cx="0" cy="0"/>
          <a:chOff x="0" y="0"/>
          <a:chExt cx="0" cy="0"/>
        </a:xfrm>
      </p:grpSpPr>
      <p:sp>
        <p:nvSpPr>
          <p:cNvPr id="94" name="Google Shape;94;p14"/>
          <p:cNvSpPr txBox="1"/>
          <p:nvPr>
            <p:ph idx="12" type="sldNum"/>
          </p:nvPr>
        </p:nvSpPr>
        <p:spPr>
          <a:xfrm>
            <a:off x="8084127" y="4720424"/>
            <a:ext cx="5409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sz="1100">
                <a:solidFill>
                  <a:schemeClr val="dk1"/>
                </a:solidFill>
                <a:latin typeface="Twentieth Century"/>
                <a:ea typeface="Twentieth Century"/>
                <a:cs typeface="Twentieth Century"/>
                <a:sym typeface="Twentieth Century"/>
              </a:defRPr>
            </a:lvl1pPr>
            <a:lvl2pPr indent="0" lvl="1" marL="0" rtl="0" algn="ctr">
              <a:spcBef>
                <a:spcPts val="0"/>
              </a:spcBef>
              <a:buNone/>
              <a:defRPr sz="1100">
                <a:solidFill>
                  <a:schemeClr val="dk1"/>
                </a:solidFill>
                <a:latin typeface="Twentieth Century"/>
                <a:ea typeface="Twentieth Century"/>
                <a:cs typeface="Twentieth Century"/>
                <a:sym typeface="Twentieth Century"/>
              </a:defRPr>
            </a:lvl2pPr>
            <a:lvl3pPr indent="0" lvl="2" marL="0" rtl="0" algn="ctr">
              <a:spcBef>
                <a:spcPts val="0"/>
              </a:spcBef>
              <a:buNone/>
              <a:defRPr sz="1100">
                <a:solidFill>
                  <a:schemeClr val="dk1"/>
                </a:solidFill>
                <a:latin typeface="Twentieth Century"/>
                <a:ea typeface="Twentieth Century"/>
                <a:cs typeface="Twentieth Century"/>
                <a:sym typeface="Twentieth Century"/>
              </a:defRPr>
            </a:lvl3pPr>
            <a:lvl4pPr indent="0" lvl="3" marL="0" rtl="0" algn="ctr">
              <a:spcBef>
                <a:spcPts val="0"/>
              </a:spcBef>
              <a:buNone/>
              <a:defRPr sz="1100">
                <a:solidFill>
                  <a:schemeClr val="dk1"/>
                </a:solidFill>
                <a:latin typeface="Twentieth Century"/>
                <a:ea typeface="Twentieth Century"/>
                <a:cs typeface="Twentieth Century"/>
                <a:sym typeface="Twentieth Century"/>
              </a:defRPr>
            </a:lvl4pPr>
            <a:lvl5pPr indent="0" lvl="4" marL="0" rtl="0" algn="ctr">
              <a:spcBef>
                <a:spcPts val="0"/>
              </a:spcBef>
              <a:buNone/>
              <a:defRPr sz="1100">
                <a:solidFill>
                  <a:schemeClr val="dk1"/>
                </a:solidFill>
                <a:latin typeface="Twentieth Century"/>
                <a:ea typeface="Twentieth Century"/>
                <a:cs typeface="Twentieth Century"/>
                <a:sym typeface="Twentieth Century"/>
              </a:defRPr>
            </a:lvl5pPr>
            <a:lvl6pPr indent="0" lvl="5" marL="0" rtl="0" algn="ctr">
              <a:spcBef>
                <a:spcPts val="0"/>
              </a:spcBef>
              <a:buNone/>
              <a:defRPr sz="1100">
                <a:solidFill>
                  <a:schemeClr val="dk1"/>
                </a:solidFill>
                <a:latin typeface="Twentieth Century"/>
                <a:ea typeface="Twentieth Century"/>
                <a:cs typeface="Twentieth Century"/>
                <a:sym typeface="Twentieth Century"/>
              </a:defRPr>
            </a:lvl6pPr>
            <a:lvl7pPr indent="0" lvl="6" marL="0" rtl="0" algn="ctr">
              <a:spcBef>
                <a:spcPts val="0"/>
              </a:spcBef>
              <a:buNone/>
              <a:defRPr sz="1100">
                <a:solidFill>
                  <a:schemeClr val="dk1"/>
                </a:solidFill>
                <a:latin typeface="Twentieth Century"/>
                <a:ea typeface="Twentieth Century"/>
                <a:cs typeface="Twentieth Century"/>
                <a:sym typeface="Twentieth Century"/>
              </a:defRPr>
            </a:lvl7pPr>
            <a:lvl8pPr indent="0" lvl="7" marL="0" rtl="0" algn="ctr">
              <a:spcBef>
                <a:spcPts val="0"/>
              </a:spcBef>
              <a:buNone/>
              <a:defRPr sz="1100">
                <a:solidFill>
                  <a:schemeClr val="dk1"/>
                </a:solidFill>
                <a:latin typeface="Twentieth Century"/>
                <a:ea typeface="Twentieth Century"/>
                <a:cs typeface="Twentieth Century"/>
                <a:sym typeface="Twentieth Century"/>
              </a:defRPr>
            </a:lvl8pPr>
            <a:lvl9pPr indent="0" lvl="8" marL="0" rtl="0" algn="ctr">
              <a:spcBef>
                <a:spcPts val="0"/>
              </a:spcBef>
              <a:buNone/>
              <a:defRPr sz="1100">
                <a:solidFill>
                  <a:schemeClr val="dk1"/>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
              <a:t>‹#›</a:t>
            </a:fld>
            <a:endParaRPr/>
          </a:p>
        </p:txBody>
      </p:sp>
      <p:sp>
        <p:nvSpPr>
          <p:cNvPr id="95" name="Google Shape;95;p14"/>
          <p:cNvSpPr txBox="1"/>
          <p:nvPr>
            <p:ph idx="11" type="ftr"/>
          </p:nvPr>
        </p:nvSpPr>
        <p:spPr>
          <a:xfrm>
            <a:off x="4160520" y="4719828"/>
            <a:ext cx="39411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sz="1100">
                <a:solidFill>
                  <a:schemeClr val="dk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6" name="Google Shape;96;p14"/>
          <p:cNvSpPr txBox="1"/>
          <p:nvPr>
            <p:ph type="title"/>
          </p:nvPr>
        </p:nvSpPr>
        <p:spPr>
          <a:xfrm>
            <a:off x="1000529" y="243793"/>
            <a:ext cx="6987000" cy="686400"/>
          </a:xfrm>
          <a:prstGeom prst="rect">
            <a:avLst/>
          </a:prstGeom>
          <a:noFill/>
          <a:ln>
            <a:noFill/>
          </a:ln>
        </p:spPr>
        <p:txBody>
          <a:bodyPr anchorCtr="0" anchor="ctr" bIns="34275" lIns="68575" spcFirstLastPara="1" rIns="68575" wrap="square" tIns="34275">
            <a:normAutofit/>
          </a:bodyPr>
          <a:lstStyle>
            <a:lvl1pPr lvl="0" rtl="0" algn="ctr">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7" name="Shape 97"/>
        <p:cNvGrpSpPr/>
        <p:nvPr/>
      </p:nvGrpSpPr>
      <p:grpSpPr>
        <a:xfrm>
          <a:off x="0" y="0"/>
          <a:ext cx="0" cy="0"/>
          <a:chOff x="0" y="0"/>
          <a:chExt cx="0" cy="0"/>
        </a:xfrm>
      </p:grpSpPr>
      <p:sp>
        <p:nvSpPr>
          <p:cNvPr id="98" name="Google Shape;98;p15"/>
          <p:cNvSpPr txBox="1"/>
          <p:nvPr>
            <p:ph idx="10" type="dt"/>
          </p:nvPr>
        </p:nvSpPr>
        <p:spPr>
          <a:xfrm>
            <a:off x="457200" y="4767263"/>
            <a:ext cx="2133600" cy="2739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9pPr>
          </a:lstStyle>
          <a:p/>
        </p:txBody>
      </p:sp>
      <p:sp>
        <p:nvSpPr>
          <p:cNvPr id="99" name="Google Shape;99;p15"/>
          <p:cNvSpPr txBox="1"/>
          <p:nvPr>
            <p:ph idx="11" type="ftr"/>
          </p:nvPr>
        </p:nvSpPr>
        <p:spPr>
          <a:xfrm>
            <a:off x="3124200" y="4767263"/>
            <a:ext cx="2895600" cy="2739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9pPr>
          </a:lstStyle>
          <a:p/>
        </p:txBody>
      </p:sp>
      <p:sp>
        <p:nvSpPr>
          <p:cNvPr id="100" name="Google Shape;100;p15"/>
          <p:cNvSpPr txBox="1"/>
          <p:nvPr>
            <p:ph idx="12" type="sldNum"/>
          </p:nvPr>
        </p:nvSpPr>
        <p:spPr>
          <a:xfrm>
            <a:off x="6553200" y="4767263"/>
            <a:ext cx="21336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1pPr>
            <a:lvl2pPr indent="0" lvl="1"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1">
  <p:cSld name="2_Title and Content_1">
    <p:spTree>
      <p:nvGrpSpPr>
        <p:cNvPr id="101" name="Shape 101"/>
        <p:cNvGrpSpPr/>
        <p:nvPr/>
      </p:nvGrpSpPr>
      <p:grpSpPr>
        <a:xfrm>
          <a:off x="0" y="0"/>
          <a:ext cx="0" cy="0"/>
          <a:chOff x="0" y="0"/>
          <a:chExt cx="0" cy="0"/>
        </a:xfrm>
      </p:grpSpPr>
      <p:sp>
        <p:nvSpPr>
          <p:cNvPr id="102" name="Google Shape;102;p16"/>
          <p:cNvSpPr txBox="1"/>
          <p:nvPr>
            <p:ph type="title"/>
          </p:nvPr>
        </p:nvSpPr>
        <p:spPr>
          <a:xfrm>
            <a:off x="365298" y="263111"/>
            <a:ext cx="6987000" cy="686400"/>
          </a:xfrm>
          <a:prstGeom prst="rect">
            <a:avLst/>
          </a:prstGeom>
          <a:noFill/>
          <a:ln>
            <a:noFill/>
          </a:ln>
        </p:spPr>
        <p:txBody>
          <a:bodyPr anchorCtr="0" anchor="ctr" bIns="34275" lIns="68575" spcFirstLastPara="1" rIns="68575" wrap="square" tIns="34275">
            <a:normAutofit/>
          </a:bodyPr>
          <a:lstStyle>
            <a:lvl1pPr lvl="0" rtl="0" algn="ctr">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3" name="Shape 103"/>
        <p:cNvGrpSpPr/>
        <p:nvPr/>
      </p:nvGrpSpPr>
      <p:grpSpPr>
        <a:xfrm>
          <a:off x="0" y="0"/>
          <a:ext cx="0" cy="0"/>
          <a:chOff x="0" y="0"/>
          <a:chExt cx="0" cy="0"/>
        </a:xfrm>
      </p:grpSpPr>
      <p:sp>
        <p:nvSpPr>
          <p:cNvPr id="104" name="Google Shape;104;p17"/>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5" name="Google Shape;105;p17"/>
          <p:cNvSpPr txBox="1"/>
          <p:nvPr>
            <p:ph idx="1" type="body"/>
          </p:nvPr>
        </p:nvSpPr>
        <p:spPr>
          <a:xfrm>
            <a:off x="311700" y="1152475"/>
            <a:ext cx="3999900" cy="3416400"/>
          </a:xfrm>
          <a:prstGeom prst="rect">
            <a:avLst/>
          </a:prstGeom>
        </p:spPr>
        <p:txBody>
          <a:bodyPr anchorCtr="0" anchor="t" bIns="34275" lIns="68575" spcFirstLastPara="1" rIns="68575" wrap="square" tIns="34275">
            <a:normAutofit/>
          </a:bodyPr>
          <a:lstStyle>
            <a:lvl1pPr indent="-298450" lvl="0" marL="457200" rtl="0">
              <a:spcBef>
                <a:spcPts val="800"/>
              </a:spcBef>
              <a:spcAft>
                <a:spcPts val="0"/>
              </a:spcAft>
              <a:buSzPts val="1100"/>
              <a:buChar char="•"/>
              <a:defRPr sz="1100"/>
            </a:lvl1pPr>
            <a:lvl2pPr indent="-285750" lvl="1" marL="914400" rtl="0">
              <a:spcBef>
                <a:spcPts val="800"/>
              </a:spcBef>
              <a:spcAft>
                <a:spcPts val="0"/>
              </a:spcAft>
              <a:buSzPts val="900"/>
              <a:buChar char="•"/>
              <a:defRPr sz="900"/>
            </a:lvl2pPr>
            <a:lvl3pPr indent="-285750" lvl="2" marL="1371600" rtl="0">
              <a:spcBef>
                <a:spcPts val="800"/>
              </a:spcBef>
              <a:spcAft>
                <a:spcPts val="0"/>
              </a:spcAft>
              <a:buSzPts val="900"/>
              <a:buChar char="•"/>
              <a:defRPr sz="900"/>
            </a:lvl3pPr>
            <a:lvl4pPr indent="-285750" lvl="3" marL="1828800" rtl="0">
              <a:spcBef>
                <a:spcPts val="800"/>
              </a:spcBef>
              <a:spcAft>
                <a:spcPts val="0"/>
              </a:spcAft>
              <a:buSzPts val="900"/>
              <a:buChar char="•"/>
              <a:defRPr sz="900"/>
            </a:lvl4pPr>
            <a:lvl5pPr indent="-285750" lvl="4" marL="2286000" rtl="0">
              <a:spcBef>
                <a:spcPts val="800"/>
              </a:spcBef>
              <a:spcAft>
                <a:spcPts val="0"/>
              </a:spcAft>
              <a:buSzPts val="900"/>
              <a:buChar char="•"/>
              <a:defRPr sz="900"/>
            </a:lvl5pPr>
            <a:lvl6pPr indent="-285750" lvl="5" marL="2743200" rtl="0">
              <a:spcBef>
                <a:spcPts val="800"/>
              </a:spcBef>
              <a:spcAft>
                <a:spcPts val="0"/>
              </a:spcAft>
              <a:buSzPts val="900"/>
              <a:buChar char="•"/>
              <a:defRPr sz="900"/>
            </a:lvl6pPr>
            <a:lvl7pPr indent="-285750" lvl="6" marL="3200400" rtl="0">
              <a:spcBef>
                <a:spcPts val="400"/>
              </a:spcBef>
              <a:spcAft>
                <a:spcPts val="0"/>
              </a:spcAft>
              <a:buSzPts val="900"/>
              <a:buChar char="•"/>
              <a:defRPr sz="900"/>
            </a:lvl7pPr>
            <a:lvl8pPr indent="-285750" lvl="7" marL="3657600" rtl="0">
              <a:spcBef>
                <a:spcPts val="400"/>
              </a:spcBef>
              <a:spcAft>
                <a:spcPts val="0"/>
              </a:spcAft>
              <a:buSzPts val="900"/>
              <a:buChar char="•"/>
              <a:defRPr sz="900"/>
            </a:lvl8pPr>
            <a:lvl9pPr indent="-285750" lvl="8" marL="4114800" rtl="0">
              <a:spcBef>
                <a:spcPts val="400"/>
              </a:spcBef>
              <a:spcAft>
                <a:spcPts val="0"/>
              </a:spcAft>
              <a:buSzPts val="900"/>
              <a:buChar char="•"/>
              <a:defRPr sz="900"/>
            </a:lvl9pPr>
          </a:lstStyle>
          <a:p/>
        </p:txBody>
      </p:sp>
      <p:sp>
        <p:nvSpPr>
          <p:cNvPr id="106" name="Google Shape;106;p17"/>
          <p:cNvSpPr txBox="1"/>
          <p:nvPr>
            <p:ph idx="2" type="body"/>
          </p:nvPr>
        </p:nvSpPr>
        <p:spPr>
          <a:xfrm>
            <a:off x="4832400" y="1152475"/>
            <a:ext cx="3999900" cy="3416400"/>
          </a:xfrm>
          <a:prstGeom prst="rect">
            <a:avLst/>
          </a:prstGeom>
        </p:spPr>
        <p:txBody>
          <a:bodyPr anchorCtr="0" anchor="t" bIns="34275" lIns="68575" spcFirstLastPara="1" rIns="68575" wrap="square" tIns="34275">
            <a:normAutofit/>
          </a:bodyPr>
          <a:lstStyle>
            <a:lvl1pPr indent="-298450" lvl="0" marL="457200" rtl="0">
              <a:spcBef>
                <a:spcPts val="800"/>
              </a:spcBef>
              <a:spcAft>
                <a:spcPts val="0"/>
              </a:spcAft>
              <a:buSzPts val="1100"/>
              <a:buChar char="•"/>
              <a:defRPr sz="1100"/>
            </a:lvl1pPr>
            <a:lvl2pPr indent="-285750" lvl="1" marL="914400" rtl="0">
              <a:spcBef>
                <a:spcPts val="800"/>
              </a:spcBef>
              <a:spcAft>
                <a:spcPts val="0"/>
              </a:spcAft>
              <a:buSzPts val="900"/>
              <a:buChar char="•"/>
              <a:defRPr sz="900"/>
            </a:lvl2pPr>
            <a:lvl3pPr indent="-285750" lvl="2" marL="1371600" rtl="0">
              <a:spcBef>
                <a:spcPts val="800"/>
              </a:spcBef>
              <a:spcAft>
                <a:spcPts val="0"/>
              </a:spcAft>
              <a:buSzPts val="900"/>
              <a:buChar char="•"/>
              <a:defRPr sz="900"/>
            </a:lvl3pPr>
            <a:lvl4pPr indent="-285750" lvl="3" marL="1828800" rtl="0">
              <a:spcBef>
                <a:spcPts val="800"/>
              </a:spcBef>
              <a:spcAft>
                <a:spcPts val="0"/>
              </a:spcAft>
              <a:buSzPts val="900"/>
              <a:buChar char="•"/>
              <a:defRPr sz="900"/>
            </a:lvl4pPr>
            <a:lvl5pPr indent="-285750" lvl="4" marL="2286000" rtl="0">
              <a:spcBef>
                <a:spcPts val="800"/>
              </a:spcBef>
              <a:spcAft>
                <a:spcPts val="0"/>
              </a:spcAft>
              <a:buSzPts val="900"/>
              <a:buChar char="•"/>
              <a:defRPr sz="900"/>
            </a:lvl5pPr>
            <a:lvl6pPr indent="-285750" lvl="5" marL="2743200" rtl="0">
              <a:spcBef>
                <a:spcPts val="800"/>
              </a:spcBef>
              <a:spcAft>
                <a:spcPts val="0"/>
              </a:spcAft>
              <a:buSzPts val="900"/>
              <a:buChar char="•"/>
              <a:defRPr sz="900"/>
            </a:lvl6pPr>
            <a:lvl7pPr indent="-285750" lvl="6" marL="3200400" rtl="0">
              <a:spcBef>
                <a:spcPts val="400"/>
              </a:spcBef>
              <a:spcAft>
                <a:spcPts val="0"/>
              </a:spcAft>
              <a:buSzPts val="900"/>
              <a:buChar char="•"/>
              <a:defRPr sz="900"/>
            </a:lvl7pPr>
            <a:lvl8pPr indent="-285750" lvl="7" marL="3657600" rtl="0">
              <a:spcBef>
                <a:spcPts val="400"/>
              </a:spcBef>
              <a:spcAft>
                <a:spcPts val="0"/>
              </a:spcAft>
              <a:buSzPts val="900"/>
              <a:buChar char="•"/>
              <a:defRPr sz="900"/>
            </a:lvl8pPr>
            <a:lvl9pPr indent="-285750" lvl="8" marL="4114800" rtl="0">
              <a:spcBef>
                <a:spcPts val="400"/>
              </a:spcBef>
              <a:spcAft>
                <a:spcPts val="0"/>
              </a:spcAft>
              <a:buSzPts val="900"/>
              <a:buChar char="•"/>
              <a:defRPr sz="900"/>
            </a:lvl9pPr>
          </a:lstStyle>
          <a:p/>
        </p:txBody>
      </p:sp>
      <p:sp>
        <p:nvSpPr>
          <p:cNvPr id="107" name="Google Shape;107;p17"/>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TITLE_AND_BODY_1">
    <p:spTree>
      <p:nvGrpSpPr>
        <p:cNvPr id="108" name="Shape 108"/>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109" name="Shape 109"/>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0" name="Shape 110"/>
        <p:cNvGrpSpPr/>
        <p:nvPr/>
      </p:nvGrpSpPr>
      <p:grpSpPr>
        <a:xfrm>
          <a:off x="0" y="0"/>
          <a:ext cx="0" cy="0"/>
          <a:chOff x="0" y="0"/>
          <a:chExt cx="0" cy="0"/>
        </a:xfrm>
      </p:grpSpPr>
      <p:sp>
        <p:nvSpPr>
          <p:cNvPr id="111" name="Google Shape;111;p20"/>
          <p:cNvSpPr txBox="1"/>
          <p:nvPr>
            <p:ph type="title"/>
          </p:nvPr>
        </p:nvSpPr>
        <p:spPr>
          <a:xfrm>
            <a:off x="364604" y="263111"/>
            <a:ext cx="6987000" cy="686400"/>
          </a:xfrm>
          <a:prstGeom prst="rect">
            <a:avLst/>
          </a:prstGeom>
          <a:noFill/>
          <a:ln>
            <a:noFill/>
          </a:ln>
        </p:spPr>
        <p:txBody>
          <a:bodyPr anchorCtr="0" anchor="ctr" bIns="34275" lIns="68575" spcFirstLastPara="1" rIns="68575" wrap="square" tIns="34275">
            <a:normAutofit/>
          </a:bodyPr>
          <a:lstStyle>
            <a:lvl1pPr lvl="0" rtl="0" algn="ctr">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2" name="Google Shape;112;p20"/>
          <p:cNvSpPr txBox="1"/>
          <p:nvPr>
            <p:ph idx="1" type="body"/>
          </p:nvPr>
        </p:nvSpPr>
        <p:spPr>
          <a:xfrm>
            <a:off x="364604" y="1200150"/>
            <a:ext cx="4038600" cy="3522900"/>
          </a:xfrm>
          <a:prstGeom prst="rect">
            <a:avLst/>
          </a:prstGeom>
          <a:noFill/>
          <a:ln>
            <a:noFill/>
          </a:ln>
        </p:spPr>
        <p:txBody>
          <a:bodyPr anchorCtr="0" anchor="t" bIns="34275" lIns="68575" spcFirstLastPara="1" rIns="68575" wrap="square" tIns="34275">
            <a:normAutofit/>
          </a:bodyPr>
          <a:lstStyle>
            <a:lvl1pPr indent="-361950" lvl="0" marL="457200" rtl="0" algn="l">
              <a:spcBef>
                <a:spcPts val="400"/>
              </a:spcBef>
              <a:spcAft>
                <a:spcPts val="0"/>
              </a:spcAft>
              <a:buSzPts val="2100"/>
              <a:buChar char="•"/>
              <a:defRPr sz="2100"/>
            </a:lvl1pPr>
            <a:lvl2pPr indent="-342900" lvl="1" marL="914400" rtl="0" algn="l">
              <a:spcBef>
                <a:spcPts val="800"/>
              </a:spcBef>
              <a:spcAft>
                <a:spcPts val="0"/>
              </a:spcAft>
              <a:buSzPts val="1800"/>
              <a:buChar char="•"/>
              <a:defRPr sz="1800"/>
            </a:lvl2pPr>
            <a:lvl3pPr indent="-323850" lvl="2" marL="1371600" rtl="0" algn="l">
              <a:spcBef>
                <a:spcPts val="800"/>
              </a:spcBef>
              <a:spcAft>
                <a:spcPts val="0"/>
              </a:spcAft>
              <a:buSzPts val="1500"/>
              <a:buChar char="•"/>
              <a:defRPr sz="1500"/>
            </a:lvl3pPr>
            <a:lvl4pPr indent="-317500" lvl="3" marL="1828800" rtl="0" algn="l">
              <a:spcBef>
                <a:spcPts val="800"/>
              </a:spcBef>
              <a:spcAft>
                <a:spcPts val="0"/>
              </a:spcAft>
              <a:buClr>
                <a:schemeClr val="dk2"/>
              </a:buClr>
              <a:buSzPts val="1400"/>
              <a:buChar char="•"/>
              <a:defRPr sz="1400"/>
            </a:lvl4pPr>
            <a:lvl5pPr indent="-317500" lvl="4" marL="2286000" rtl="0" algn="l">
              <a:spcBef>
                <a:spcPts val="800"/>
              </a:spcBef>
              <a:spcAft>
                <a:spcPts val="0"/>
              </a:spcAft>
              <a:buClr>
                <a:schemeClr val="dk2"/>
              </a:buClr>
              <a:buSzPts val="1400"/>
              <a:buChar char="•"/>
              <a:defRPr sz="1400"/>
            </a:lvl5pPr>
            <a:lvl6pPr indent="-317500" lvl="5" marL="2743200" rtl="0" algn="l">
              <a:spcBef>
                <a:spcPts val="800"/>
              </a:spcBef>
              <a:spcAft>
                <a:spcPts val="0"/>
              </a:spcAft>
              <a:buClr>
                <a:schemeClr val="dk1"/>
              </a:buClr>
              <a:buSzPts val="1400"/>
              <a:buChar char="•"/>
              <a:defRPr sz="1400"/>
            </a:lvl6pPr>
            <a:lvl7pPr indent="-317500" lvl="6" marL="3200400" rtl="0" algn="l">
              <a:spcBef>
                <a:spcPts val="300"/>
              </a:spcBef>
              <a:spcAft>
                <a:spcPts val="0"/>
              </a:spcAft>
              <a:buClr>
                <a:schemeClr val="dk1"/>
              </a:buClr>
              <a:buSzPts val="1400"/>
              <a:buChar char="•"/>
              <a:defRPr sz="1400"/>
            </a:lvl7pPr>
            <a:lvl8pPr indent="-317500" lvl="7" marL="3657600" rtl="0" algn="l">
              <a:spcBef>
                <a:spcPts val="300"/>
              </a:spcBef>
              <a:spcAft>
                <a:spcPts val="0"/>
              </a:spcAft>
              <a:buClr>
                <a:schemeClr val="dk1"/>
              </a:buClr>
              <a:buSzPts val="1400"/>
              <a:buChar char="•"/>
              <a:defRPr sz="1400"/>
            </a:lvl8pPr>
            <a:lvl9pPr indent="-317500" lvl="8" marL="4114800" rtl="0" algn="l">
              <a:spcBef>
                <a:spcPts val="300"/>
              </a:spcBef>
              <a:spcAft>
                <a:spcPts val="0"/>
              </a:spcAft>
              <a:buClr>
                <a:schemeClr val="dk1"/>
              </a:buClr>
              <a:buSzPts val="1400"/>
              <a:buChar char="•"/>
              <a:defRPr sz="1400"/>
            </a:lvl9pPr>
          </a:lstStyle>
          <a:p/>
        </p:txBody>
      </p:sp>
      <p:sp>
        <p:nvSpPr>
          <p:cNvPr id="113" name="Google Shape;113;p20"/>
          <p:cNvSpPr txBox="1"/>
          <p:nvPr>
            <p:ph idx="2" type="body"/>
          </p:nvPr>
        </p:nvSpPr>
        <p:spPr>
          <a:xfrm>
            <a:off x="4555604" y="1200150"/>
            <a:ext cx="4038600" cy="3522900"/>
          </a:xfrm>
          <a:prstGeom prst="rect">
            <a:avLst/>
          </a:prstGeom>
          <a:noFill/>
          <a:ln>
            <a:noFill/>
          </a:ln>
        </p:spPr>
        <p:txBody>
          <a:bodyPr anchorCtr="0" anchor="t" bIns="34275" lIns="68575" spcFirstLastPara="1" rIns="68575" wrap="square" tIns="34275">
            <a:normAutofit/>
          </a:bodyPr>
          <a:lstStyle>
            <a:lvl1pPr indent="-361950" lvl="0" marL="457200" rtl="0" algn="l">
              <a:spcBef>
                <a:spcPts val="400"/>
              </a:spcBef>
              <a:spcAft>
                <a:spcPts val="0"/>
              </a:spcAft>
              <a:buSzPts val="2100"/>
              <a:buChar char="•"/>
              <a:defRPr sz="2100"/>
            </a:lvl1pPr>
            <a:lvl2pPr indent="-342900" lvl="1" marL="914400" rtl="0" algn="l">
              <a:spcBef>
                <a:spcPts val="800"/>
              </a:spcBef>
              <a:spcAft>
                <a:spcPts val="0"/>
              </a:spcAft>
              <a:buSzPts val="1800"/>
              <a:buChar char="•"/>
              <a:defRPr sz="1800"/>
            </a:lvl2pPr>
            <a:lvl3pPr indent="-323850" lvl="2" marL="1371600" rtl="0" algn="l">
              <a:spcBef>
                <a:spcPts val="800"/>
              </a:spcBef>
              <a:spcAft>
                <a:spcPts val="0"/>
              </a:spcAft>
              <a:buSzPts val="1500"/>
              <a:buChar char="•"/>
              <a:defRPr sz="1500"/>
            </a:lvl3pPr>
            <a:lvl4pPr indent="-317500" lvl="3" marL="1828800" rtl="0" algn="l">
              <a:spcBef>
                <a:spcPts val="800"/>
              </a:spcBef>
              <a:spcAft>
                <a:spcPts val="0"/>
              </a:spcAft>
              <a:buClr>
                <a:schemeClr val="dk2"/>
              </a:buClr>
              <a:buSzPts val="1400"/>
              <a:buChar char="•"/>
              <a:defRPr sz="1400"/>
            </a:lvl4pPr>
            <a:lvl5pPr indent="-317500" lvl="4" marL="2286000" rtl="0" algn="l">
              <a:spcBef>
                <a:spcPts val="800"/>
              </a:spcBef>
              <a:spcAft>
                <a:spcPts val="0"/>
              </a:spcAft>
              <a:buClr>
                <a:schemeClr val="dk2"/>
              </a:buClr>
              <a:buSzPts val="1400"/>
              <a:buChar char="•"/>
              <a:defRPr sz="1400"/>
            </a:lvl5pPr>
            <a:lvl6pPr indent="-317500" lvl="5" marL="2743200" rtl="0" algn="l">
              <a:spcBef>
                <a:spcPts val="800"/>
              </a:spcBef>
              <a:spcAft>
                <a:spcPts val="0"/>
              </a:spcAft>
              <a:buClr>
                <a:schemeClr val="dk1"/>
              </a:buClr>
              <a:buSzPts val="1400"/>
              <a:buChar char="•"/>
              <a:defRPr sz="1400"/>
            </a:lvl6pPr>
            <a:lvl7pPr indent="-317500" lvl="6" marL="3200400" rtl="0" algn="l">
              <a:spcBef>
                <a:spcPts val="300"/>
              </a:spcBef>
              <a:spcAft>
                <a:spcPts val="0"/>
              </a:spcAft>
              <a:buClr>
                <a:schemeClr val="dk1"/>
              </a:buClr>
              <a:buSzPts val="1400"/>
              <a:buChar char="•"/>
              <a:defRPr sz="1400"/>
            </a:lvl7pPr>
            <a:lvl8pPr indent="-317500" lvl="7" marL="3657600" rtl="0" algn="l">
              <a:spcBef>
                <a:spcPts val="300"/>
              </a:spcBef>
              <a:spcAft>
                <a:spcPts val="0"/>
              </a:spcAft>
              <a:buClr>
                <a:schemeClr val="dk1"/>
              </a:buClr>
              <a:buSzPts val="1400"/>
              <a:buChar char="•"/>
              <a:defRPr sz="1400"/>
            </a:lvl8pPr>
            <a:lvl9pPr indent="-317500" lvl="8" marL="4114800" rtl="0" algn="l">
              <a:spcBef>
                <a:spcPts val="300"/>
              </a:spcBef>
              <a:spcAft>
                <a:spcPts val="0"/>
              </a:spcAft>
              <a:buClr>
                <a:schemeClr val="dk1"/>
              </a:buClr>
              <a:buSzPts val="1400"/>
              <a:buChar char="•"/>
              <a:defRPr sz="14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olid White)">
  <p:cSld name="Title and Content (Solid White)">
    <p:bg>
      <p:bgPr>
        <a:solidFill>
          <a:schemeClr val="lt1"/>
        </a:solidFill>
      </p:bgPr>
    </p:bg>
    <p:spTree>
      <p:nvGrpSpPr>
        <p:cNvPr id="20" name="Shape 20"/>
        <p:cNvGrpSpPr/>
        <p:nvPr/>
      </p:nvGrpSpPr>
      <p:grpSpPr>
        <a:xfrm>
          <a:off x="0" y="0"/>
          <a:ext cx="0" cy="0"/>
          <a:chOff x="0" y="0"/>
          <a:chExt cx="0" cy="0"/>
        </a:xfrm>
      </p:grpSpPr>
      <p:sp>
        <p:nvSpPr>
          <p:cNvPr id="21" name="Google Shape;21;p3"/>
          <p:cNvSpPr txBox="1"/>
          <p:nvPr>
            <p:ph type="title"/>
          </p:nvPr>
        </p:nvSpPr>
        <p:spPr>
          <a:xfrm>
            <a:off x="628650" y="-1"/>
            <a:ext cx="7886700" cy="912000"/>
          </a:xfrm>
          <a:prstGeom prst="rect">
            <a:avLst/>
          </a:prstGeom>
          <a:noFill/>
          <a:ln>
            <a:noFill/>
          </a:ln>
        </p:spPr>
        <p:txBody>
          <a:bodyPr anchorCtr="0" anchor="ctr" bIns="34275" lIns="0" spcFirstLastPara="1" rIns="0" wrap="square" tIns="34275">
            <a:normAutofit/>
          </a:bodyPr>
          <a:lstStyle>
            <a:lvl1pPr lvl="0" algn="r">
              <a:lnSpc>
                <a:spcPct val="90000"/>
              </a:lnSpc>
              <a:spcBef>
                <a:spcPts val="0"/>
              </a:spcBef>
              <a:spcAft>
                <a:spcPts val="0"/>
              </a:spcAft>
              <a:buClr>
                <a:schemeClr val="dk1"/>
              </a:buClr>
              <a:buSzPts val="2000"/>
              <a:buFont typeface="Calibri"/>
              <a:buNone/>
              <a:defRPr sz="2000">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2" name="Google Shape;22;p3"/>
          <p:cNvSpPr txBox="1"/>
          <p:nvPr>
            <p:ph idx="1" type="body"/>
          </p:nvPr>
        </p:nvSpPr>
        <p:spPr>
          <a:xfrm>
            <a:off x="628650" y="1024760"/>
            <a:ext cx="7886700" cy="3591300"/>
          </a:xfrm>
          <a:prstGeom prst="rect">
            <a:avLst/>
          </a:prstGeom>
          <a:noFill/>
          <a:ln>
            <a:noFill/>
          </a:ln>
        </p:spPr>
        <p:txBody>
          <a:bodyPr anchorCtr="0" anchor="t" bIns="34275" lIns="68575" spcFirstLastPara="1" rIns="68575" wrap="square" tIns="34275">
            <a:normAutofit/>
          </a:bodyPr>
          <a:lstStyle>
            <a:lvl1pPr indent="-349250" lvl="0" marL="457200" algn="l">
              <a:lnSpc>
                <a:spcPct val="100000"/>
              </a:lnSpc>
              <a:spcBef>
                <a:spcPts val="800"/>
              </a:spcBef>
              <a:spcAft>
                <a:spcPts val="0"/>
              </a:spcAft>
              <a:buSzPts val="1900"/>
              <a:buChar char="•"/>
              <a:defRPr>
                <a:solidFill>
                  <a:schemeClr val="dk2"/>
                </a:solidFill>
              </a:defRPr>
            </a:lvl1pPr>
            <a:lvl2pPr indent="-330200" lvl="1" marL="914400" algn="l">
              <a:lnSpc>
                <a:spcPct val="100000"/>
              </a:lnSpc>
              <a:spcBef>
                <a:spcPts val="800"/>
              </a:spcBef>
              <a:spcAft>
                <a:spcPts val="0"/>
              </a:spcAft>
              <a:buSzPts val="1600"/>
              <a:buChar char="•"/>
              <a:defRPr>
                <a:solidFill>
                  <a:schemeClr val="dk2"/>
                </a:solidFill>
              </a:defRPr>
            </a:lvl2pPr>
            <a:lvl3pPr indent="-311150" lvl="2" marL="1371600" algn="l">
              <a:lnSpc>
                <a:spcPct val="100000"/>
              </a:lnSpc>
              <a:spcBef>
                <a:spcPts val="800"/>
              </a:spcBef>
              <a:spcAft>
                <a:spcPts val="0"/>
              </a:spcAft>
              <a:buSzPts val="1300"/>
              <a:buChar char="•"/>
              <a:defRPr>
                <a:solidFill>
                  <a:schemeClr val="dk2"/>
                </a:solidFill>
              </a:defRPr>
            </a:lvl3pPr>
            <a:lvl4pPr indent="-311150" lvl="3" marL="1828800" algn="l">
              <a:lnSpc>
                <a:spcPct val="100000"/>
              </a:lnSpc>
              <a:spcBef>
                <a:spcPts val="800"/>
              </a:spcBef>
              <a:spcAft>
                <a:spcPts val="0"/>
              </a:spcAft>
              <a:buSzPts val="1300"/>
              <a:buChar char="•"/>
              <a:defRPr>
                <a:solidFill>
                  <a:schemeClr val="dk2"/>
                </a:solidFill>
              </a:defRPr>
            </a:lvl4pPr>
            <a:lvl5pPr indent="-311150" lvl="4" marL="2286000" algn="l">
              <a:lnSpc>
                <a:spcPct val="100000"/>
              </a:lnSpc>
              <a:spcBef>
                <a:spcPts val="800"/>
              </a:spcBef>
              <a:spcAft>
                <a:spcPts val="0"/>
              </a:spcAft>
              <a:buSzPts val="1300"/>
              <a:buChar char="•"/>
              <a:defRPr>
                <a:solidFill>
                  <a:schemeClr val="dk2"/>
                </a:solidFill>
              </a:defRPr>
            </a:lvl5pPr>
            <a:lvl6pPr indent="-317500" lvl="5" marL="2743200" algn="l">
              <a:lnSpc>
                <a:spcPct val="90000"/>
              </a:lnSpc>
              <a:spcBef>
                <a:spcPts val="8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 name="Google Shape;23;p3"/>
          <p:cNvSpPr txBox="1"/>
          <p:nvPr>
            <p:ph idx="10" type="dt"/>
          </p:nvPr>
        </p:nvSpPr>
        <p:spPr>
          <a:xfrm>
            <a:off x="628651" y="4767264"/>
            <a:ext cx="10188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4" name="Google Shape;24;p3"/>
          <p:cNvSpPr txBox="1"/>
          <p:nvPr>
            <p:ph idx="11" type="ftr"/>
          </p:nvPr>
        </p:nvSpPr>
        <p:spPr>
          <a:xfrm>
            <a:off x="2476634" y="4767263"/>
            <a:ext cx="41907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700">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5" name="Google Shape;25;p3"/>
          <p:cNvSpPr txBox="1"/>
          <p:nvPr>
            <p:ph idx="12" type="sldNum"/>
          </p:nvPr>
        </p:nvSpPr>
        <p:spPr>
          <a:xfrm>
            <a:off x="7418350" y="4767264"/>
            <a:ext cx="10971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Logo Only)">
  <p:cSld name="1_Title Slide (Logo Only)">
    <p:bg>
      <p:bgPr>
        <a:solidFill>
          <a:schemeClr val="lt1"/>
        </a:solidFill>
      </p:bgPr>
    </p:bg>
    <p:spTree>
      <p:nvGrpSpPr>
        <p:cNvPr id="120" name="Shape 120"/>
        <p:cNvGrpSpPr/>
        <p:nvPr/>
      </p:nvGrpSpPr>
      <p:grpSpPr>
        <a:xfrm>
          <a:off x="0" y="0"/>
          <a:ext cx="0" cy="0"/>
          <a:chOff x="0" y="0"/>
          <a:chExt cx="0" cy="0"/>
        </a:xfrm>
      </p:grpSpPr>
      <p:sp>
        <p:nvSpPr>
          <p:cNvPr id="121" name="Google Shape;121;p22"/>
          <p:cNvSpPr txBox="1"/>
          <p:nvPr>
            <p:ph type="ctrTitle"/>
          </p:nvPr>
        </p:nvSpPr>
        <p:spPr>
          <a:xfrm>
            <a:off x="0" y="3141423"/>
            <a:ext cx="9144000" cy="899400"/>
          </a:xfrm>
          <a:prstGeom prst="rect">
            <a:avLst/>
          </a:prstGeom>
          <a:solidFill>
            <a:schemeClr val="accent1"/>
          </a:solidFill>
          <a:ln>
            <a:noFill/>
          </a:ln>
        </p:spPr>
        <p:txBody>
          <a:bodyPr anchorCtr="0" anchor="ctr" bIns="68575" lIns="137150" spcFirstLastPara="1" rIns="137150" wrap="square" tIns="68575">
            <a:normAutofit/>
          </a:bodyPr>
          <a:lstStyle>
            <a:lvl1pPr lvl="0" rtl="0" algn="ctr">
              <a:lnSpc>
                <a:spcPct val="90000"/>
              </a:lnSpc>
              <a:spcBef>
                <a:spcPts val="0"/>
              </a:spcBef>
              <a:spcAft>
                <a:spcPts val="0"/>
              </a:spcAft>
              <a:buClr>
                <a:schemeClr val="lt1"/>
              </a:buClr>
              <a:buSzPts val="2700"/>
              <a:buFont typeface="Calibri"/>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2" name="Google Shape;122;p22"/>
          <p:cNvSpPr/>
          <p:nvPr/>
        </p:nvSpPr>
        <p:spPr>
          <a:xfrm>
            <a:off x="0" y="4040840"/>
            <a:ext cx="9144000" cy="1102800"/>
          </a:xfrm>
          <a:prstGeom prst="rect">
            <a:avLst/>
          </a:prstGeom>
          <a:solidFill>
            <a:srgbClr val="E8E8E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23" name="Google Shape;123;p22"/>
          <p:cNvSpPr txBox="1"/>
          <p:nvPr>
            <p:ph idx="1" type="body"/>
          </p:nvPr>
        </p:nvSpPr>
        <p:spPr>
          <a:xfrm>
            <a:off x="2101850" y="4233663"/>
            <a:ext cx="4940400" cy="677400"/>
          </a:xfrm>
          <a:prstGeom prst="rect">
            <a:avLst/>
          </a:prstGeom>
          <a:noFill/>
          <a:ln>
            <a:noFill/>
          </a:ln>
        </p:spPr>
        <p:txBody>
          <a:bodyPr anchorCtr="0" anchor="t" bIns="34275" lIns="68575" spcFirstLastPara="1" rIns="68575" wrap="square" tIns="34275">
            <a:normAutofit/>
          </a:bodyPr>
          <a:lstStyle>
            <a:lvl1pPr indent="-228600" lvl="0" marL="457200" rtl="0" algn="ctr">
              <a:lnSpc>
                <a:spcPct val="100000"/>
              </a:lnSpc>
              <a:spcBef>
                <a:spcPts val="0"/>
              </a:spcBef>
              <a:spcAft>
                <a:spcPts val="0"/>
              </a:spcAft>
              <a:buSzPts val="1400"/>
              <a:buNone/>
              <a:defRPr sz="1400"/>
            </a:lvl1pPr>
            <a:lvl2pPr indent="-317500" lvl="1" marL="914400" rtl="0" algn="l">
              <a:lnSpc>
                <a:spcPct val="100000"/>
              </a:lnSpc>
              <a:spcBef>
                <a:spcPts val="800"/>
              </a:spcBef>
              <a:spcAft>
                <a:spcPts val="0"/>
              </a:spcAft>
              <a:buSzPts val="1400"/>
              <a:buChar char="•"/>
              <a:defRPr/>
            </a:lvl2pPr>
            <a:lvl3pPr indent="-317500" lvl="2" marL="1371600" rtl="0" algn="l">
              <a:lnSpc>
                <a:spcPct val="100000"/>
              </a:lnSpc>
              <a:spcBef>
                <a:spcPts val="800"/>
              </a:spcBef>
              <a:spcAft>
                <a:spcPts val="0"/>
              </a:spcAft>
              <a:buSzPts val="1400"/>
              <a:buChar char="•"/>
              <a:defRPr/>
            </a:lvl3pPr>
            <a:lvl4pPr indent="-317500" lvl="3" marL="1828800" rtl="0" algn="l">
              <a:lnSpc>
                <a:spcPct val="100000"/>
              </a:lnSpc>
              <a:spcBef>
                <a:spcPts val="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90000"/>
              </a:lnSpc>
              <a:spcBef>
                <a:spcPts val="8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4" name="Google Shape;124;p22"/>
          <p:cNvSpPr txBox="1"/>
          <p:nvPr>
            <p:ph idx="10" type="dt"/>
          </p:nvPr>
        </p:nvSpPr>
        <p:spPr>
          <a:xfrm>
            <a:off x="628650" y="4767263"/>
            <a:ext cx="10188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5" name="Google Shape;125;p22"/>
          <p:cNvSpPr txBox="1"/>
          <p:nvPr>
            <p:ph idx="11" type="ftr"/>
          </p:nvPr>
        </p:nvSpPr>
        <p:spPr>
          <a:xfrm>
            <a:off x="2476633" y="4767262"/>
            <a:ext cx="41907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900">
                <a:solidFill>
                  <a:schemeClr val="dk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6" name="Google Shape;126;p22"/>
          <p:cNvSpPr txBox="1"/>
          <p:nvPr>
            <p:ph idx="12" type="sldNum"/>
          </p:nvPr>
        </p:nvSpPr>
        <p:spPr>
          <a:xfrm>
            <a:off x="7418349" y="4767263"/>
            <a:ext cx="10971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solidFill>
                  <a:srgbClr val="000000"/>
                </a:solidFill>
              </a:defRPr>
            </a:lvl1pPr>
            <a:lvl2pPr indent="0" lvl="1" marL="0" rtl="0" algn="r">
              <a:spcBef>
                <a:spcPts val="0"/>
              </a:spcBef>
              <a:buNone/>
              <a:defRPr>
                <a:solidFill>
                  <a:srgbClr val="000000"/>
                </a:solidFill>
              </a:defRPr>
            </a:lvl2pPr>
            <a:lvl3pPr indent="0" lvl="2" marL="0" rtl="0" algn="r">
              <a:spcBef>
                <a:spcPts val="0"/>
              </a:spcBef>
              <a:buNone/>
              <a:defRPr>
                <a:solidFill>
                  <a:srgbClr val="000000"/>
                </a:solidFill>
              </a:defRPr>
            </a:lvl3pPr>
            <a:lvl4pPr indent="0" lvl="3" marL="0" rtl="0" algn="r">
              <a:spcBef>
                <a:spcPts val="0"/>
              </a:spcBef>
              <a:buNone/>
              <a:defRPr>
                <a:solidFill>
                  <a:srgbClr val="000000"/>
                </a:solidFill>
              </a:defRPr>
            </a:lvl4pPr>
            <a:lvl5pPr indent="0" lvl="4" marL="0" rtl="0" algn="r">
              <a:spcBef>
                <a:spcPts val="0"/>
              </a:spcBef>
              <a:buNone/>
              <a:defRPr>
                <a:solidFill>
                  <a:srgbClr val="000000"/>
                </a:solidFill>
              </a:defRPr>
            </a:lvl5pPr>
            <a:lvl6pPr indent="0" lvl="5" marL="0" rtl="0" algn="r">
              <a:spcBef>
                <a:spcPts val="0"/>
              </a:spcBef>
              <a:buNone/>
              <a:defRPr>
                <a:solidFill>
                  <a:srgbClr val="000000"/>
                </a:solidFill>
              </a:defRPr>
            </a:lvl6pPr>
            <a:lvl7pPr indent="0" lvl="6" marL="0" rtl="0" algn="r">
              <a:spcBef>
                <a:spcPts val="0"/>
              </a:spcBef>
              <a:buNone/>
              <a:defRPr>
                <a:solidFill>
                  <a:srgbClr val="000000"/>
                </a:solidFill>
              </a:defRPr>
            </a:lvl7pPr>
            <a:lvl8pPr indent="0" lvl="7" marL="0" rtl="0" algn="r">
              <a:spcBef>
                <a:spcPts val="0"/>
              </a:spcBef>
              <a:buNone/>
              <a:defRPr>
                <a:solidFill>
                  <a:srgbClr val="000000"/>
                </a:solidFill>
              </a:defRPr>
            </a:lvl8pPr>
            <a:lvl9pPr indent="0" lvl="8" marL="0" rt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pic>
        <p:nvPicPr>
          <p:cNvPr id="127" name="Google Shape;127;p22"/>
          <p:cNvPicPr preferRelativeResize="0"/>
          <p:nvPr/>
        </p:nvPicPr>
        <p:blipFill rotWithShape="1">
          <a:blip r:embed="rId2">
            <a:alphaModFix/>
          </a:blip>
          <a:srcRect b="0" l="0" r="0" t="0"/>
          <a:stretch/>
        </p:blipFill>
        <p:spPr>
          <a:xfrm>
            <a:off x="2529283" y="1352858"/>
            <a:ext cx="3064075" cy="407115"/>
          </a:xfrm>
          <a:prstGeom prst="rect">
            <a:avLst/>
          </a:prstGeom>
          <a:noFill/>
          <a:ln>
            <a:noFill/>
          </a:ln>
        </p:spPr>
      </p:pic>
      <p:pic>
        <p:nvPicPr>
          <p:cNvPr descr="08E63123-0EA5-48C1-AA21-28EADA3137E5" id="128" name="Google Shape;128;p22"/>
          <p:cNvPicPr preferRelativeResize="0"/>
          <p:nvPr/>
        </p:nvPicPr>
        <p:blipFill rotWithShape="1">
          <a:blip r:embed="rId3">
            <a:alphaModFix/>
          </a:blip>
          <a:srcRect b="0" l="0" r="0" t="0"/>
          <a:stretch/>
        </p:blipFill>
        <p:spPr>
          <a:xfrm>
            <a:off x="3527857" y="2042149"/>
            <a:ext cx="1566215" cy="72684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olid White)">
  <p:cSld name="Title and Content (Solid White)">
    <p:bg>
      <p:bgPr>
        <a:solidFill>
          <a:schemeClr val="lt1"/>
        </a:solidFill>
      </p:bgPr>
    </p:bg>
    <p:spTree>
      <p:nvGrpSpPr>
        <p:cNvPr id="129" name="Shape 129"/>
        <p:cNvGrpSpPr/>
        <p:nvPr/>
      </p:nvGrpSpPr>
      <p:grpSpPr>
        <a:xfrm>
          <a:off x="0" y="0"/>
          <a:ext cx="0" cy="0"/>
          <a:chOff x="0" y="0"/>
          <a:chExt cx="0" cy="0"/>
        </a:xfrm>
      </p:grpSpPr>
      <p:sp>
        <p:nvSpPr>
          <p:cNvPr id="130" name="Google Shape;130;p23"/>
          <p:cNvSpPr txBox="1"/>
          <p:nvPr>
            <p:ph type="title"/>
          </p:nvPr>
        </p:nvSpPr>
        <p:spPr>
          <a:xfrm>
            <a:off x="628650" y="-1"/>
            <a:ext cx="7886700" cy="912000"/>
          </a:xfrm>
          <a:prstGeom prst="rect">
            <a:avLst/>
          </a:prstGeom>
          <a:noFill/>
          <a:ln>
            <a:noFill/>
          </a:ln>
        </p:spPr>
        <p:txBody>
          <a:bodyPr anchorCtr="0" anchor="ctr" bIns="34275" lIns="0" spcFirstLastPara="1" rIns="0" wrap="square" tIns="34275">
            <a:normAutofit/>
          </a:bodyPr>
          <a:lstStyle>
            <a:lvl1pPr lvl="0" rtl="0" algn="r">
              <a:lnSpc>
                <a:spcPct val="90000"/>
              </a:lnSpc>
              <a:spcBef>
                <a:spcPts val="0"/>
              </a:spcBef>
              <a:spcAft>
                <a:spcPts val="0"/>
              </a:spcAft>
              <a:buClr>
                <a:schemeClr val="dk1"/>
              </a:buClr>
              <a:buSzPts val="2000"/>
              <a:buFont typeface="Calibri"/>
              <a:buNone/>
              <a:defRPr sz="20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1" name="Google Shape;131;p23"/>
          <p:cNvSpPr txBox="1"/>
          <p:nvPr>
            <p:ph idx="1" type="body"/>
          </p:nvPr>
        </p:nvSpPr>
        <p:spPr>
          <a:xfrm>
            <a:off x="628650" y="1024760"/>
            <a:ext cx="7886700" cy="3591300"/>
          </a:xfrm>
          <a:prstGeom prst="rect">
            <a:avLst/>
          </a:prstGeom>
          <a:noFill/>
          <a:ln>
            <a:noFill/>
          </a:ln>
        </p:spPr>
        <p:txBody>
          <a:bodyPr anchorCtr="0" anchor="t" bIns="34275" lIns="68575" spcFirstLastPara="1" rIns="68575" wrap="square" tIns="34275">
            <a:normAutofit/>
          </a:bodyPr>
          <a:lstStyle>
            <a:lvl1pPr indent="-349250" lvl="0" marL="457200" rtl="0" algn="l">
              <a:lnSpc>
                <a:spcPct val="100000"/>
              </a:lnSpc>
              <a:spcBef>
                <a:spcPts val="800"/>
              </a:spcBef>
              <a:spcAft>
                <a:spcPts val="0"/>
              </a:spcAft>
              <a:buSzPts val="1900"/>
              <a:buChar char="•"/>
              <a:defRPr>
                <a:solidFill>
                  <a:schemeClr val="dk2"/>
                </a:solidFill>
              </a:defRPr>
            </a:lvl1pPr>
            <a:lvl2pPr indent="-330200" lvl="1" marL="914400" rtl="0" algn="l">
              <a:lnSpc>
                <a:spcPct val="100000"/>
              </a:lnSpc>
              <a:spcBef>
                <a:spcPts val="800"/>
              </a:spcBef>
              <a:spcAft>
                <a:spcPts val="0"/>
              </a:spcAft>
              <a:buSzPts val="1600"/>
              <a:buChar char="•"/>
              <a:defRPr>
                <a:solidFill>
                  <a:schemeClr val="dk2"/>
                </a:solidFill>
              </a:defRPr>
            </a:lvl2pPr>
            <a:lvl3pPr indent="-311150" lvl="2" marL="1371600" rtl="0" algn="l">
              <a:lnSpc>
                <a:spcPct val="100000"/>
              </a:lnSpc>
              <a:spcBef>
                <a:spcPts val="800"/>
              </a:spcBef>
              <a:spcAft>
                <a:spcPts val="0"/>
              </a:spcAft>
              <a:buSzPts val="1300"/>
              <a:buChar char="•"/>
              <a:defRPr>
                <a:solidFill>
                  <a:schemeClr val="dk2"/>
                </a:solidFill>
              </a:defRPr>
            </a:lvl3pPr>
            <a:lvl4pPr indent="-311150" lvl="3" marL="1828800" rtl="0" algn="l">
              <a:lnSpc>
                <a:spcPct val="100000"/>
              </a:lnSpc>
              <a:spcBef>
                <a:spcPts val="800"/>
              </a:spcBef>
              <a:spcAft>
                <a:spcPts val="0"/>
              </a:spcAft>
              <a:buSzPts val="1300"/>
              <a:buChar char="•"/>
              <a:defRPr>
                <a:solidFill>
                  <a:schemeClr val="dk2"/>
                </a:solidFill>
              </a:defRPr>
            </a:lvl4pPr>
            <a:lvl5pPr indent="-311150" lvl="4" marL="2286000" rtl="0" algn="l">
              <a:lnSpc>
                <a:spcPct val="100000"/>
              </a:lnSpc>
              <a:spcBef>
                <a:spcPts val="800"/>
              </a:spcBef>
              <a:spcAft>
                <a:spcPts val="0"/>
              </a:spcAft>
              <a:buSzPts val="1300"/>
              <a:buChar char="•"/>
              <a:defRPr>
                <a:solidFill>
                  <a:schemeClr val="dk2"/>
                </a:solidFill>
              </a:defRPr>
            </a:lvl5pPr>
            <a:lvl6pPr indent="-317500" lvl="5" marL="2743200" rtl="0" algn="l">
              <a:lnSpc>
                <a:spcPct val="90000"/>
              </a:lnSpc>
              <a:spcBef>
                <a:spcPts val="8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2" name="Google Shape;132;p23"/>
          <p:cNvSpPr txBox="1"/>
          <p:nvPr>
            <p:ph idx="10" type="dt"/>
          </p:nvPr>
        </p:nvSpPr>
        <p:spPr>
          <a:xfrm>
            <a:off x="628651" y="4767264"/>
            <a:ext cx="10188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3" name="Google Shape;133;p23"/>
          <p:cNvSpPr txBox="1"/>
          <p:nvPr>
            <p:ph idx="11" type="ftr"/>
          </p:nvPr>
        </p:nvSpPr>
        <p:spPr>
          <a:xfrm>
            <a:off x="2476634" y="4767263"/>
            <a:ext cx="41907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700">
                <a:solidFill>
                  <a:schemeClr val="dk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4" name="Google Shape;134;p23"/>
          <p:cNvSpPr txBox="1"/>
          <p:nvPr>
            <p:ph idx="12" type="sldNum"/>
          </p:nvPr>
        </p:nvSpPr>
        <p:spPr>
          <a:xfrm>
            <a:off x="7418350" y="4767264"/>
            <a:ext cx="10971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hite)" type="obj">
  <p:cSld name="OBJECT">
    <p:spTree>
      <p:nvGrpSpPr>
        <p:cNvPr id="135" name="Shape 135"/>
        <p:cNvGrpSpPr/>
        <p:nvPr/>
      </p:nvGrpSpPr>
      <p:grpSpPr>
        <a:xfrm>
          <a:off x="0" y="0"/>
          <a:ext cx="0" cy="0"/>
          <a:chOff x="0" y="0"/>
          <a:chExt cx="0" cy="0"/>
        </a:xfrm>
      </p:grpSpPr>
      <p:sp>
        <p:nvSpPr>
          <p:cNvPr id="136" name="Google Shape;136;p24"/>
          <p:cNvSpPr/>
          <p:nvPr/>
        </p:nvSpPr>
        <p:spPr>
          <a:xfrm>
            <a:off x="0" y="0"/>
            <a:ext cx="9144000" cy="9144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37" name="Google Shape;137;p24"/>
          <p:cNvSpPr txBox="1"/>
          <p:nvPr>
            <p:ph type="title"/>
          </p:nvPr>
        </p:nvSpPr>
        <p:spPr>
          <a:xfrm>
            <a:off x="2383375" y="114300"/>
            <a:ext cx="6581100" cy="685800"/>
          </a:xfrm>
          <a:prstGeom prst="rect">
            <a:avLst/>
          </a:prstGeom>
          <a:noFill/>
          <a:ln>
            <a:noFill/>
          </a:ln>
        </p:spPr>
        <p:txBody>
          <a:bodyPr anchorCtr="0" anchor="ctr" bIns="34275" lIns="68575" spcFirstLastPara="1" rIns="68575" wrap="square" tIns="34275">
            <a:normAutofit/>
          </a:bodyPr>
          <a:lstStyle>
            <a:lvl1pPr lvl="0" rtl="0" algn="ctr">
              <a:lnSpc>
                <a:spcPct val="90000"/>
              </a:lnSpc>
              <a:spcBef>
                <a:spcPts val="0"/>
              </a:spcBef>
              <a:spcAft>
                <a:spcPts val="0"/>
              </a:spcAft>
              <a:buClr>
                <a:schemeClr val="lt1"/>
              </a:buClr>
              <a:buSzPts val="3000"/>
              <a:buNone/>
              <a:defRPr b="1" sz="30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8" name="Google Shape;138;p2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49250" lvl="0" marL="457200" rtl="0" algn="l">
              <a:lnSpc>
                <a:spcPct val="100000"/>
              </a:lnSpc>
              <a:spcBef>
                <a:spcPts val="800"/>
              </a:spcBef>
              <a:spcAft>
                <a:spcPts val="0"/>
              </a:spcAft>
              <a:buClr>
                <a:schemeClr val="accent1"/>
              </a:buClr>
              <a:buSzPts val="1900"/>
              <a:buChar char="•"/>
              <a:defRPr/>
            </a:lvl1pPr>
            <a:lvl2pPr indent="-330200" lvl="1" marL="914400" rtl="0" algn="l">
              <a:lnSpc>
                <a:spcPct val="100000"/>
              </a:lnSpc>
              <a:spcBef>
                <a:spcPts val="800"/>
              </a:spcBef>
              <a:spcAft>
                <a:spcPts val="0"/>
              </a:spcAft>
              <a:buClr>
                <a:schemeClr val="accent1"/>
              </a:buClr>
              <a:buSzPts val="1600"/>
              <a:buChar char="•"/>
              <a:defRPr/>
            </a:lvl2pPr>
            <a:lvl3pPr indent="-311150" lvl="2" marL="1371600" rtl="0" algn="l">
              <a:lnSpc>
                <a:spcPct val="100000"/>
              </a:lnSpc>
              <a:spcBef>
                <a:spcPts val="800"/>
              </a:spcBef>
              <a:spcAft>
                <a:spcPts val="0"/>
              </a:spcAft>
              <a:buClr>
                <a:schemeClr val="accent1"/>
              </a:buClr>
              <a:buSzPts val="1300"/>
              <a:buChar char="•"/>
              <a:defRPr/>
            </a:lvl3pPr>
            <a:lvl4pPr indent="-311150" lvl="3" marL="1828800" rtl="0" algn="l">
              <a:lnSpc>
                <a:spcPct val="100000"/>
              </a:lnSpc>
              <a:spcBef>
                <a:spcPts val="800"/>
              </a:spcBef>
              <a:spcAft>
                <a:spcPts val="0"/>
              </a:spcAft>
              <a:buClr>
                <a:schemeClr val="accent1"/>
              </a:buClr>
              <a:buSzPts val="1300"/>
              <a:buChar char="•"/>
              <a:defRPr/>
            </a:lvl4pPr>
            <a:lvl5pPr indent="-311150" lvl="4" marL="2286000" rtl="0" algn="l">
              <a:lnSpc>
                <a:spcPct val="100000"/>
              </a:lnSpc>
              <a:spcBef>
                <a:spcPts val="800"/>
              </a:spcBef>
              <a:spcAft>
                <a:spcPts val="0"/>
              </a:spcAft>
              <a:buClr>
                <a:schemeClr val="accent1"/>
              </a:buClr>
              <a:buSzPts val="1300"/>
              <a:buChar char="•"/>
              <a:defRPr/>
            </a:lvl5pPr>
            <a:lvl6pPr indent="-317500" lvl="5" marL="2743200" rtl="0" algn="l">
              <a:lnSpc>
                <a:spcPct val="90000"/>
              </a:lnSpc>
              <a:spcBef>
                <a:spcPts val="8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9" name="Google Shape;139;p24"/>
          <p:cNvSpPr txBox="1"/>
          <p:nvPr>
            <p:ph idx="10" type="dt"/>
          </p:nvPr>
        </p:nvSpPr>
        <p:spPr>
          <a:xfrm>
            <a:off x="628650" y="4767263"/>
            <a:ext cx="10188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0" name="Google Shape;140;p24"/>
          <p:cNvSpPr txBox="1"/>
          <p:nvPr>
            <p:ph idx="12" type="sldNum"/>
          </p:nvPr>
        </p:nvSpPr>
        <p:spPr>
          <a:xfrm>
            <a:off x="7418349" y="4767263"/>
            <a:ext cx="10971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solidFill>
                  <a:srgbClr val="000000"/>
                </a:solidFill>
              </a:defRPr>
            </a:lvl1pPr>
            <a:lvl2pPr indent="0" lvl="1" marL="0" rtl="0" algn="r">
              <a:spcBef>
                <a:spcPts val="0"/>
              </a:spcBef>
              <a:buNone/>
              <a:defRPr>
                <a:solidFill>
                  <a:srgbClr val="000000"/>
                </a:solidFill>
              </a:defRPr>
            </a:lvl2pPr>
            <a:lvl3pPr indent="0" lvl="2" marL="0" rtl="0" algn="r">
              <a:spcBef>
                <a:spcPts val="0"/>
              </a:spcBef>
              <a:buNone/>
              <a:defRPr>
                <a:solidFill>
                  <a:srgbClr val="000000"/>
                </a:solidFill>
              </a:defRPr>
            </a:lvl3pPr>
            <a:lvl4pPr indent="0" lvl="3" marL="0" rtl="0" algn="r">
              <a:spcBef>
                <a:spcPts val="0"/>
              </a:spcBef>
              <a:buNone/>
              <a:defRPr>
                <a:solidFill>
                  <a:srgbClr val="000000"/>
                </a:solidFill>
              </a:defRPr>
            </a:lvl4pPr>
            <a:lvl5pPr indent="0" lvl="4" marL="0" rtl="0" algn="r">
              <a:spcBef>
                <a:spcPts val="0"/>
              </a:spcBef>
              <a:buNone/>
              <a:defRPr>
                <a:solidFill>
                  <a:srgbClr val="000000"/>
                </a:solidFill>
              </a:defRPr>
            </a:lvl5pPr>
            <a:lvl6pPr indent="0" lvl="5" marL="0" rtl="0" algn="r">
              <a:spcBef>
                <a:spcPts val="0"/>
              </a:spcBef>
              <a:buNone/>
              <a:defRPr>
                <a:solidFill>
                  <a:srgbClr val="000000"/>
                </a:solidFill>
              </a:defRPr>
            </a:lvl6pPr>
            <a:lvl7pPr indent="0" lvl="6" marL="0" rtl="0" algn="r">
              <a:spcBef>
                <a:spcPts val="0"/>
              </a:spcBef>
              <a:buNone/>
              <a:defRPr>
                <a:solidFill>
                  <a:srgbClr val="000000"/>
                </a:solidFill>
              </a:defRPr>
            </a:lvl7pPr>
            <a:lvl8pPr indent="0" lvl="7" marL="0" rtl="0" algn="r">
              <a:spcBef>
                <a:spcPts val="0"/>
              </a:spcBef>
              <a:buNone/>
              <a:defRPr>
                <a:solidFill>
                  <a:srgbClr val="000000"/>
                </a:solidFill>
              </a:defRPr>
            </a:lvl8pPr>
            <a:lvl9pPr indent="0" lvl="8" marL="0" rt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
        <p:nvSpPr>
          <p:cNvPr id="141" name="Google Shape;141;p24"/>
          <p:cNvSpPr/>
          <p:nvPr/>
        </p:nvSpPr>
        <p:spPr>
          <a:xfrm>
            <a:off x="0" y="912019"/>
            <a:ext cx="9144000" cy="894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42" name="Google Shape;142;p24"/>
          <p:cNvSpPr txBox="1"/>
          <p:nvPr>
            <p:ph idx="11" type="ftr"/>
          </p:nvPr>
        </p:nvSpPr>
        <p:spPr>
          <a:xfrm>
            <a:off x="2163942" y="4767263"/>
            <a:ext cx="48162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chemeClr val="lt1"/>
              </a:buClr>
              <a:buSzPts val="900"/>
              <a:buFont typeface="Calibri"/>
              <a:buNone/>
              <a:defRPr>
                <a:solidFill>
                  <a:schemeClr val="l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pic>
        <p:nvPicPr>
          <p:cNvPr id="143" name="Google Shape;143;p24"/>
          <p:cNvPicPr preferRelativeResize="0"/>
          <p:nvPr/>
        </p:nvPicPr>
        <p:blipFill>
          <a:blip r:embed="rId2">
            <a:alphaModFix/>
          </a:blip>
          <a:stretch>
            <a:fillRect/>
          </a:stretch>
        </p:blipFill>
        <p:spPr>
          <a:xfrm>
            <a:off x="735805" y="114300"/>
            <a:ext cx="1135856" cy="51435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Boxed)">
  <p:cSld name="Section Title (Boxed)">
    <p:bg>
      <p:bgPr>
        <a:solidFill>
          <a:srgbClr val="E8E8E8"/>
        </a:solidFill>
      </p:bgPr>
    </p:bg>
    <p:spTree>
      <p:nvGrpSpPr>
        <p:cNvPr id="144" name="Shape 144"/>
        <p:cNvGrpSpPr/>
        <p:nvPr/>
      </p:nvGrpSpPr>
      <p:grpSpPr>
        <a:xfrm>
          <a:off x="0" y="0"/>
          <a:ext cx="0" cy="0"/>
          <a:chOff x="0" y="0"/>
          <a:chExt cx="0" cy="0"/>
        </a:xfrm>
      </p:grpSpPr>
      <p:sp>
        <p:nvSpPr>
          <p:cNvPr id="145" name="Google Shape;145;p25"/>
          <p:cNvSpPr/>
          <p:nvPr/>
        </p:nvSpPr>
        <p:spPr>
          <a:xfrm>
            <a:off x="0" y="0"/>
            <a:ext cx="9144000" cy="9144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46" name="Google Shape;146;p25"/>
          <p:cNvSpPr txBox="1"/>
          <p:nvPr>
            <p:ph type="title"/>
          </p:nvPr>
        </p:nvSpPr>
        <p:spPr>
          <a:xfrm>
            <a:off x="628650" y="1001461"/>
            <a:ext cx="7886700" cy="3631200"/>
          </a:xfrm>
          <a:prstGeom prst="rect">
            <a:avLst/>
          </a:prstGeom>
          <a:solidFill>
            <a:schemeClr val="lt1"/>
          </a:solidFill>
          <a:ln>
            <a:noFill/>
          </a:ln>
        </p:spPr>
        <p:txBody>
          <a:bodyPr anchorCtr="0" anchor="b" bIns="205725" lIns="137150" spcFirstLastPara="1" rIns="137150" wrap="square" tIns="68575">
            <a:normAutofit/>
          </a:bodyPr>
          <a:lstStyle>
            <a:lvl1pPr lvl="0" rtl="0" algn="l">
              <a:lnSpc>
                <a:spcPct val="90000"/>
              </a:lnSpc>
              <a:spcBef>
                <a:spcPts val="0"/>
              </a:spcBef>
              <a:spcAft>
                <a:spcPts val="0"/>
              </a:spcAft>
              <a:buClr>
                <a:schemeClr val="dk1"/>
              </a:buClr>
              <a:buSzPts val="5400"/>
              <a:buFont typeface="Calibri"/>
              <a:buNone/>
              <a:defRPr b="1" sz="54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7" name="Google Shape;147;p25"/>
          <p:cNvSpPr txBox="1"/>
          <p:nvPr>
            <p:ph idx="10" type="dt"/>
          </p:nvPr>
        </p:nvSpPr>
        <p:spPr>
          <a:xfrm>
            <a:off x="628650" y="4767263"/>
            <a:ext cx="10188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8" name="Google Shape;148;p25"/>
          <p:cNvSpPr txBox="1"/>
          <p:nvPr>
            <p:ph idx="12" type="sldNum"/>
          </p:nvPr>
        </p:nvSpPr>
        <p:spPr>
          <a:xfrm>
            <a:off x="7418349" y="4767263"/>
            <a:ext cx="10971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solidFill>
                  <a:srgbClr val="000000"/>
                </a:solidFill>
              </a:defRPr>
            </a:lvl1pPr>
            <a:lvl2pPr indent="0" lvl="1" marL="0" rtl="0" algn="r">
              <a:spcBef>
                <a:spcPts val="0"/>
              </a:spcBef>
              <a:buNone/>
              <a:defRPr>
                <a:solidFill>
                  <a:srgbClr val="000000"/>
                </a:solidFill>
              </a:defRPr>
            </a:lvl2pPr>
            <a:lvl3pPr indent="0" lvl="2" marL="0" rtl="0" algn="r">
              <a:spcBef>
                <a:spcPts val="0"/>
              </a:spcBef>
              <a:buNone/>
              <a:defRPr>
                <a:solidFill>
                  <a:srgbClr val="000000"/>
                </a:solidFill>
              </a:defRPr>
            </a:lvl3pPr>
            <a:lvl4pPr indent="0" lvl="3" marL="0" rtl="0" algn="r">
              <a:spcBef>
                <a:spcPts val="0"/>
              </a:spcBef>
              <a:buNone/>
              <a:defRPr>
                <a:solidFill>
                  <a:srgbClr val="000000"/>
                </a:solidFill>
              </a:defRPr>
            </a:lvl4pPr>
            <a:lvl5pPr indent="0" lvl="4" marL="0" rtl="0" algn="r">
              <a:spcBef>
                <a:spcPts val="0"/>
              </a:spcBef>
              <a:buNone/>
              <a:defRPr>
                <a:solidFill>
                  <a:srgbClr val="000000"/>
                </a:solidFill>
              </a:defRPr>
            </a:lvl5pPr>
            <a:lvl6pPr indent="0" lvl="5" marL="0" rtl="0" algn="r">
              <a:spcBef>
                <a:spcPts val="0"/>
              </a:spcBef>
              <a:buNone/>
              <a:defRPr>
                <a:solidFill>
                  <a:srgbClr val="000000"/>
                </a:solidFill>
              </a:defRPr>
            </a:lvl6pPr>
            <a:lvl7pPr indent="0" lvl="6" marL="0" rtl="0" algn="r">
              <a:spcBef>
                <a:spcPts val="0"/>
              </a:spcBef>
              <a:buNone/>
              <a:defRPr>
                <a:solidFill>
                  <a:srgbClr val="000000"/>
                </a:solidFill>
              </a:defRPr>
            </a:lvl7pPr>
            <a:lvl8pPr indent="0" lvl="7" marL="0" rtl="0" algn="r">
              <a:spcBef>
                <a:spcPts val="0"/>
              </a:spcBef>
              <a:buNone/>
              <a:defRPr>
                <a:solidFill>
                  <a:srgbClr val="000000"/>
                </a:solidFill>
              </a:defRPr>
            </a:lvl8pPr>
            <a:lvl9pPr indent="0" lvl="8" marL="0" rt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
        <p:nvSpPr>
          <p:cNvPr id="149" name="Google Shape;149;p25"/>
          <p:cNvSpPr/>
          <p:nvPr/>
        </p:nvSpPr>
        <p:spPr>
          <a:xfrm>
            <a:off x="0" y="912019"/>
            <a:ext cx="9144000" cy="894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50" name="Google Shape;150;p25"/>
          <p:cNvSpPr txBox="1"/>
          <p:nvPr>
            <p:ph idx="11" type="ftr"/>
          </p:nvPr>
        </p:nvSpPr>
        <p:spPr>
          <a:xfrm>
            <a:off x="2163942" y="4767263"/>
            <a:ext cx="48162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chemeClr val="lt1"/>
              </a:buClr>
              <a:buSzPts val="900"/>
              <a:buFont typeface="Calibri"/>
              <a:buNone/>
              <a:defRPr>
                <a:solidFill>
                  <a:schemeClr val="l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pic>
        <p:nvPicPr>
          <p:cNvPr id="151" name="Google Shape;151;p25"/>
          <p:cNvPicPr preferRelativeResize="0"/>
          <p:nvPr/>
        </p:nvPicPr>
        <p:blipFill>
          <a:blip r:embed="rId2">
            <a:alphaModFix/>
          </a:blip>
          <a:stretch>
            <a:fillRect/>
          </a:stretch>
        </p:blipFill>
        <p:spPr>
          <a:xfrm>
            <a:off x="407559" y="9675"/>
            <a:ext cx="1419820" cy="642938"/>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Quote Solid Red Background">
  <p:cSld name="1_Quote Solid Red Background">
    <p:bg>
      <p:bgPr>
        <a:gradFill>
          <a:gsLst>
            <a:gs pos="0">
              <a:schemeClr val="accent1"/>
            </a:gs>
            <a:gs pos="20000">
              <a:schemeClr val="accent1"/>
            </a:gs>
            <a:gs pos="100000">
              <a:srgbClr val="001C32"/>
            </a:gs>
          </a:gsLst>
          <a:path path="circle">
            <a:fillToRect b="50%" l="50%" r="50%" t="50%"/>
          </a:path>
          <a:tileRect/>
        </a:gradFill>
      </p:bgPr>
    </p:bg>
    <p:spTree>
      <p:nvGrpSpPr>
        <p:cNvPr id="152" name="Shape 152"/>
        <p:cNvGrpSpPr/>
        <p:nvPr/>
      </p:nvGrpSpPr>
      <p:grpSpPr>
        <a:xfrm>
          <a:off x="0" y="0"/>
          <a:ext cx="0" cy="0"/>
          <a:chOff x="0" y="0"/>
          <a:chExt cx="0" cy="0"/>
        </a:xfrm>
      </p:grpSpPr>
      <p:sp>
        <p:nvSpPr>
          <p:cNvPr id="153" name="Google Shape;153;p26"/>
          <p:cNvSpPr txBox="1"/>
          <p:nvPr>
            <p:ph type="title"/>
          </p:nvPr>
        </p:nvSpPr>
        <p:spPr>
          <a:xfrm>
            <a:off x="628650" y="1659550"/>
            <a:ext cx="7886700" cy="1104000"/>
          </a:xfrm>
          <a:prstGeom prst="rect">
            <a:avLst/>
          </a:prstGeom>
          <a:noFill/>
          <a:ln>
            <a:noFill/>
          </a:ln>
        </p:spPr>
        <p:txBody>
          <a:bodyPr anchorCtr="0" anchor="ctr" bIns="34275" lIns="68575" spcFirstLastPara="1" rIns="68575" wrap="square" tIns="34275">
            <a:noAutofit/>
          </a:bodyPr>
          <a:lstStyle>
            <a:lvl1pPr lvl="0" rtl="0" algn="ctr">
              <a:lnSpc>
                <a:spcPct val="90000"/>
              </a:lnSpc>
              <a:spcBef>
                <a:spcPts val="0"/>
              </a:spcBef>
              <a:spcAft>
                <a:spcPts val="0"/>
              </a:spcAft>
              <a:buClr>
                <a:schemeClr val="lt1"/>
              </a:buClr>
              <a:buSzPts val="5300"/>
              <a:buFont typeface="Calibri"/>
              <a:buNone/>
              <a:defRPr sz="53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4" name="Google Shape;154;p26"/>
          <p:cNvSpPr txBox="1"/>
          <p:nvPr>
            <p:ph idx="1" type="body"/>
          </p:nvPr>
        </p:nvSpPr>
        <p:spPr>
          <a:xfrm>
            <a:off x="628650" y="2763673"/>
            <a:ext cx="7886700" cy="1888200"/>
          </a:xfrm>
          <a:prstGeom prst="rect">
            <a:avLst/>
          </a:prstGeom>
          <a:noFill/>
          <a:ln>
            <a:noFill/>
          </a:ln>
        </p:spPr>
        <p:txBody>
          <a:bodyPr anchorCtr="0" anchor="ctr" bIns="34275" lIns="68575" spcFirstLastPara="1" rIns="68575" wrap="square" tIns="34275">
            <a:normAutofit/>
          </a:bodyPr>
          <a:lstStyle>
            <a:lvl1pPr indent="-228600" lvl="0" marL="457200" rtl="0" algn="ctr">
              <a:lnSpc>
                <a:spcPct val="100000"/>
              </a:lnSpc>
              <a:spcBef>
                <a:spcPts val="0"/>
              </a:spcBef>
              <a:spcAft>
                <a:spcPts val="0"/>
              </a:spcAft>
              <a:buSzPts val="1900"/>
              <a:buNone/>
              <a:defRPr>
                <a:solidFill>
                  <a:schemeClr val="lt1"/>
                </a:solidFill>
              </a:defRPr>
            </a:lvl1pPr>
            <a:lvl2pPr indent="-317500" lvl="1" marL="914400" rtl="0" algn="l">
              <a:lnSpc>
                <a:spcPct val="100000"/>
              </a:lnSpc>
              <a:spcBef>
                <a:spcPts val="800"/>
              </a:spcBef>
              <a:spcAft>
                <a:spcPts val="0"/>
              </a:spcAft>
              <a:buSzPts val="1400"/>
              <a:buChar char="•"/>
              <a:defRPr/>
            </a:lvl2pPr>
            <a:lvl3pPr indent="-317500" lvl="2" marL="1371600" rtl="0" algn="l">
              <a:lnSpc>
                <a:spcPct val="100000"/>
              </a:lnSpc>
              <a:spcBef>
                <a:spcPts val="800"/>
              </a:spcBef>
              <a:spcAft>
                <a:spcPts val="0"/>
              </a:spcAft>
              <a:buSzPts val="1400"/>
              <a:buChar char="•"/>
              <a:defRPr/>
            </a:lvl3pPr>
            <a:lvl4pPr indent="-317500" lvl="3" marL="1828800" rtl="0" algn="l">
              <a:lnSpc>
                <a:spcPct val="100000"/>
              </a:lnSpc>
              <a:spcBef>
                <a:spcPts val="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90000"/>
              </a:lnSpc>
              <a:spcBef>
                <a:spcPts val="8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5" name="Google Shape;155;p26"/>
          <p:cNvSpPr txBox="1"/>
          <p:nvPr>
            <p:ph idx="10" type="dt"/>
          </p:nvPr>
        </p:nvSpPr>
        <p:spPr>
          <a:xfrm>
            <a:off x="628650" y="4767263"/>
            <a:ext cx="10188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solidFill>
                  <a:schemeClr val="l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6" name="Google Shape;156;p26"/>
          <p:cNvSpPr txBox="1"/>
          <p:nvPr>
            <p:ph idx="11" type="ftr"/>
          </p:nvPr>
        </p:nvSpPr>
        <p:spPr>
          <a:xfrm>
            <a:off x="2163942" y="4767263"/>
            <a:ext cx="48162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solidFill>
                  <a:schemeClr val="l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7" name="Google Shape;157;p26"/>
          <p:cNvSpPr txBox="1"/>
          <p:nvPr>
            <p:ph idx="12" type="sldNum"/>
          </p:nvPr>
        </p:nvSpPr>
        <p:spPr>
          <a:xfrm>
            <a:off x="7418349" y="4767263"/>
            <a:ext cx="10971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sz="900">
                <a:solidFill>
                  <a:srgbClr val="FFFFFF"/>
                </a:solidFill>
                <a:latin typeface="Calibri"/>
                <a:ea typeface="Calibri"/>
                <a:cs typeface="Calibri"/>
                <a:sym typeface="Calibri"/>
              </a:defRPr>
            </a:lvl1pPr>
            <a:lvl2pPr indent="0" lvl="1" marL="0" rtl="0" algn="r">
              <a:spcBef>
                <a:spcPts val="0"/>
              </a:spcBef>
              <a:buNone/>
              <a:defRPr sz="900">
                <a:solidFill>
                  <a:srgbClr val="FFFFFF"/>
                </a:solidFill>
                <a:latin typeface="Calibri"/>
                <a:ea typeface="Calibri"/>
                <a:cs typeface="Calibri"/>
                <a:sym typeface="Calibri"/>
              </a:defRPr>
            </a:lvl2pPr>
            <a:lvl3pPr indent="0" lvl="2" marL="0" rtl="0" algn="r">
              <a:spcBef>
                <a:spcPts val="0"/>
              </a:spcBef>
              <a:buNone/>
              <a:defRPr sz="900">
                <a:solidFill>
                  <a:srgbClr val="FFFFFF"/>
                </a:solidFill>
                <a:latin typeface="Calibri"/>
                <a:ea typeface="Calibri"/>
                <a:cs typeface="Calibri"/>
                <a:sym typeface="Calibri"/>
              </a:defRPr>
            </a:lvl3pPr>
            <a:lvl4pPr indent="0" lvl="3" marL="0" rtl="0" algn="r">
              <a:spcBef>
                <a:spcPts val="0"/>
              </a:spcBef>
              <a:buNone/>
              <a:defRPr sz="900">
                <a:solidFill>
                  <a:srgbClr val="FFFFFF"/>
                </a:solidFill>
                <a:latin typeface="Calibri"/>
                <a:ea typeface="Calibri"/>
                <a:cs typeface="Calibri"/>
                <a:sym typeface="Calibri"/>
              </a:defRPr>
            </a:lvl4pPr>
            <a:lvl5pPr indent="0" lvl="4" marL="0" rtl="0" algn="r">
              <a:spcBef>
                <a:spcPts val="0"/>
              </a:spcBef>
              <a:buNone/>
              <a:defRPr sz="900">
                <a:solidFill>
                  <a:srgbClr val="FFFFFF"/>
                </a:solidFill>
                <a:latin typeface="Calibri"/>
                <a:ea typeface="Calibri"/>
                <a:cs typeface="Calibri"/>
                <a:sym typeface="Calibri"/>
              </a:defRPr>
            </a:lvl5pPr>
            <a:lvl6pPr indent="0" lvl="5" marL="0" rtl="0" algn="r">
              <a:spcBef>
                <a:spcPts val="0"/>
              </a:spcBef>
              <a:buNone/>
              <a:defRPr sz="900">
                <a:solidFill>
                  <a:srgbClr val="FFFFFF"/>
                </a:solidFill>
                <a:latin typeface="Calibri"/>
                <a:ea typeface="Calibri"/>
                <a:cs typeface="Calibri"/>
                <a:sym typeface="Calibri"/>
              </a:defRPr>
            </a:lvl6pPr>
            <a:lvl7pPr indent="0" lvl="6" marL="0" rtl="0" algn="r">
              <a:spcBef>
                <a:spcPts val="0"/>
              </a:spcBef>
              <a:buNone/>
              <a:defRPr sz="900">
                <a:solidFill>
                  <a:srgbClr val="FFFFFF"/>
                </a:solidFill>
                <a:latin typeface="Calibri"/>
                <a:ea typeface="Calibri"/>
                <a:cs typeface="Calibri"/>
                <a:sym typeface="Calibri"/>
              </a:defRPr>
            </a:lvl7pPr>
            <a:lvl8pPr indent="0" lvl="7" marL="0" rtl="0" algn="r">
              <a:spcBef>
                <a:spcPts val="0"/>
              </a:spcBef>
              <a:buNone/>
              <a:defRPr sz="900">
                <a:solidFill>
                  <a:srgbClr val="FFFFFF"/>
                </a:solidFill>
                <a:latin typeface="Calibri"/>
                <a:ea typeface="Calibri"/>
                <a:cs typeface="Calibri"/>
                <a:sym typeface="Calibri"/>
              </a:defRPr>
            </a:lvl8pPr>
            <a:lvl9pPr indent="0" lvl="8" marL="0" rtl="0" algn="r">
              <a:spcBef>
                <a:spcPts val="0"/>
              </a:spcBef>
              <a:buNone/>
              <a:defRPr sz="9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158" name="Google Shape;158;p26"/>
          <p:cNvSpPr/>
          <p:nvPr/>
        </p:nvSpPr>
        <p:spPr>
          <a:xfrm>
            <a:off x="0" y="0"/>
            <a:ext cx="9144000" cy="12384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159" name="Google Shape;159;p26"/>
          <p:cNvPicPr preferRelativeResize="0"/>
          <p:nvPr/>
        </p:nvPicPr>
        <p:blipFill rotWithShape="1">
          <a:blip r:embed="rId2">
            <a:alphaModFix/>
          </a:blip>
          <a:srcRect b="0" l="0" r="0" t="0"/>
          <a:stretch/>
        </p:blipFill>
        <p:spPr>
          <a:xfrm>
            <a:off x="5900382" y="445546"/>
            <a:ext cx="1961226" cy="260583"/>
          </a:xfrm>
          <a:prstGeom prst="rect">
            <a:avLst/>
          </a:prstGeom>
          <a:noFill/>
          <a:ln>
            <a:noFill/>
          </a:ln>
        </p:spPr>
      </p:pic>
      <p:pic>
        <p:nvPicPr>
          <p:cNvPr descr="08E63123-0EA5-48C1-AA21-28EADA3137E5" id="160" name="Google Shape;160;p26"/>
          <p:cNvPicPr preferRelativeResize="0"/>
          <p:nvPr/>
        </p:nvPicPr>
        <p:blipFill rotWithShape="1">
          <a:blip r:embed="rId3">
            <a:alphaModFix/>
          </a:blip>
          <a:srcRect b="0" l="0" r="0" t="0"/>
          <a:stretch/>
        </p:blipFill>
        <p:spPr>
          <a:xfrm>
            <a:off x="375332" y="265274"/>
            <a:ext cx="954195" cy="442821"/>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Boxed)">
  <p:cSld name="1_Title and Content (Boxed)">
    <p:bg>
      <p:bgPr>
        <a:solidFill>
          <a:srgbClr val="E8E8E8"/>
        </a:solidFill>
      </p:bgPr>
    </p:bg>
    <p:spTree>
      <p:nvGrpSpPr>
        <p:cNvPr id="161" name="Shape 161"/>
        <p:cNvGrpSpPr/>
        <p:nvPr/>
      </p:nvGrpSpPr>
      <p:grpSpPr>
        <a:xfrm>
          <a:off x="0" y="0"/>
          <a:ext cx="0" cy="0"/>
          <a:chOff x="0" y="0"/>
          <a:chExt cx="0" cy="0"/>
        </a:xfrm>
      </p:grpSpPr>
      <p:sp>
        <p:nvSpPr>
          <p:cNvPr id="162" name="Google Shape;162;p27"/>
          <p:cNvSpPr/>
          <p:nvPr/>
        </p:nvSpPr>
        <p:spPr>
          <a:xfrm>
            <a:off x="0" y="0"/>
            <a:ext cx="9144000" cy="9144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63" name="Google Shape;163;p27"/>
          <p:cNvSpPr txBox="1"/>
          <p:nvPr>
            <p:ph type="title"/>
          </p:nvPr>
        </p:nvSpPr>
        <p:spPr>
          <a:xfrm>
            <a:off x="1772997" y="114300"/>
            <a:ext cx="6742500" cy="685800"/>
          </a:xfrm>
          <a:prstGeom prst="rect">
            <a:avLst/>
          </a:prstGeom>
          <a:noFill/>
          <a:ln>
            <a:noFill/>
          </a:ln>
        </p:spPr>
        <p:txBody>
          <a:bodyPr anchorCtr="0" anchor="ctr" bIns="34275" lIns="68575" spcFirstLastPara="1" rIns="68575" wrap="square" tIns="34275">
            <a:normAutofit/>
          </a:bodyPr>
          <a:lstStyle>
            <a:lvl1pPr lvl="0" rtl="0" algn="r">
              <a:lnSpc>
                <a:spcPct val="90000"/>
              </a:lnSpc>
              <a:spcBef>
                <a:spcPts val="0"/>
              </a:spcBef>
              <a:spcAft>
                <a:spcPts val="0"/>
              </a:spcAft>
              <a:buClr>
                <a:schemeClr val="lt1"/>
              </a:buClr>
              <a:buSzPts val="2700"/>
              <a:buFont typeface="Calibri"/>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4" name="Google Shape;164;p27"/>
          <p:cNvSpPr txBox="1"/>
          <p:nvPr>
            <p:ph idx="1" type="body"/>
          </p:nvPr>
        </p:nvSpPr>
        <p:spPr>
          <a:xfrm>
            <a:off x="628650" y="1001461"/>
            <a:ext cx="7886700" cy="3631200"/>
          </a:xfrm>
          <a:prstGeom prst="rect">
            <a:avLst/>
          </a:prstGeom>
          <a:solidFill>
            <a:schemeClr val="lt1"/>
          </a:solidFill>
          <a:ln>
            <a:noFill/>
          </a:ln>
        </p:spPr>
        <p:txBody>
          <a:bodyPr anchorCtr="0" anchor="t" bIns="34275" lIns="171450" spcFirstLastPara="1" rIns="205725" wrap="square" tIns="411475">
            <a:normAutofit/>
          </a:bodyPr>
          <a:lstStyle>
            <a:lvl1pPr indent="-349250" lvl="0" marL="457200" rtl="0" algn="l">
              <a:lnSpc>
                <a:spcPct val="100000"/>
              </a:lnSpc>
              <a:spcBef>
                <a:spcPts val="800"/>
              </a:spcBef>
              <a:spcAft>
                <a:spcPts val="0"/>
              </a:spcAft>
              <a:buClr>
                <a:schemeClr val="accent1"/>
              </a:buClr>
              <a:buSzPts val="1900"/>
              <a:buFont typeface="Arial"/>
              <a:buChar char="•"/>
              <a:defRPr sz="1900"/>
            </a:lvl1pPr>
            <a:lvl2pPr indent="-330200" lvl="1" marL="914400" rtl="0" algn="l">
              <a:lnSpc>
                <a:spcPct val="100000"/>
              </a:lnSpc>
              <a:spcBef>
                <a:spcPts val="800"/>
              </a:spcBef>
              <a:spcAft>
                <a:spcPts val="0"/>
              </a:spcAft>
              <a:buClr>
                <a:schemeClr val="accent1"/>
              </a:buClr>
              <a:buSzPts val="1600"/>
              <a:buFont typeface="Arial"/>
              <a:buChar char="•"/>
              <a:defRPr sz="1600"/>
            </a:lvl2pPr>
            <a:lvl3pPr indent="-311150" lvl="2" marL="1371600" rtl="0" algn="l">
              <a:lnSpc>
                <a:spcPct val="100000"/>
              </a:lnSpc>
              <a:spcBef>
                <a:spcPts val="800"/>
              </a:spcBef>
              <a:spcAft>
                <a:spcPts val="0"/>
              </a:spcAft>
              <a:buClr>
                <a:schemeClr val="accent1"/>
              </a:buClr>
              <a:buSzPts val="1300"/>
              <a:buFont typeface="Arial"/>
              <a:buChar char="•"/>
              <a:defRPr sz="1300"/>
            </a:lvl3pPr>
            <a:lvl4pPr indent="-311150" lvl="3" marL="1828800" rtl="0" algn="l">
              <a:lnSpc>
                <a:spcPct val="100000"/>
              </a:lnSpc>
              <a:spcBef>
                <a:spcPts val="800"/>
              </a:spcBef>
              <a:spcAft>
                <a:spcPts val="0"/>
              </a:spcAft>
              <a:buClr>
                <a:schemeClr val="accent1"/>
              </a:buClr>
              <a:buSzPts val="1300"/>
              <a:buFont typeface="Arial"/>
              <a:buChar char="•"/>
              <a:defRPr sz="1300"/>
            </a:lvl4pPr>
            <a:lvl5pPr indent="-311150" lvl="4" marL="2286000" rtl="0" algn="l">
              <a:lnSpc>
                <a:spcPct val="100000"/>
              </a:lnSpc>
              <a:spcBef>
                <a:spcPts val="800"/>
              </a:spcBef>
              <a:spcAft>
                <a:spcPts val="0"/>
              </a:spcAft>
              <a:buClr>
                <a:schemeClr val="accent1"/>
              </a:buClr>
              <a:buSzPts val="1300"/>
              <a:buFont typeface="Arial"/>
              <a:buChar char="•"/>
              <a:defRPr sz="1300"/>
            </a:lvl5pPr>
            <a:lvl6pPr indent="-317500" lvl="5" marL="2743200" rtl="0" algn="l">
              <a:lnSpc>
                <a:spcPct val="90000"/>
              </a:lnSpc>
              <a:spcBef>
                <a:spcPts val="8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5" name="Google Shape;165;p27"/>
          <p:cNvSpPr txBox="1"/>
          <p:nvPr>
            <p:ph idx="10" type="dt"/>
          </p:nvPr>
        </p:nvSpPr>
        <p:spPr>
          <a:xfrm>
            <a:off x="628650" y="4767263"/>
            <a:ext cx="10188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6" name="Google Shape;166;p27"/>
          <p:cNvSpPr txBox="1"/>
          <p:nvPr>
            <p:ph idx="12" type="sldNum"/>
          </p:nvPr>
        </p:nvSpPr>
        <p:spPr>
          <a:xfrm>
            <a:off x="7418349" y="4767263"/>
            <a:ext cx="10971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solidFill>
                  <a:srgbClr val="000000"/>
                </a:solidFill>
              </a:defRPr>
            </a:lvl1pPr>
            <a:lvl2pPr indent="0" lvl="1" marL="0" rtl="0" algn="r">
              <a:spcBef>
                <a:spcPts val="0"/>
              </a:spcBef>
              <a:buNone/>
              <a:defRPr>
                <a:solidFill>
                  <a:srgbClr val="000000"/>
                </a:solidFill>
              </a:defRPr>
            </a:lvl2pPr>
            <a:lvl3pPr indent="0" lvl="2" marL="0" rtl="0" algn="r">
              <a:spcBef>
                <a:spcPts val="0"/>
              </a:spcBef>
              <a:buNone/>
              <a:defRPr>
                <a:solidFill>
                  <a:srgbClr val="000000"/>
                </a:solidFill>
              </a:defRPr>
            </a:lvl3pPr>
            <a:lvl4pPr indent="0" lvl="3" marL="0" rtl="0" algn="r">
              <a:spcBef>
                <a:spcPts val="0"/>
              </a:spcBef>
              <a:buNone/>
              <a:defRPr>
                <a:solidFill>
                  <a:srgbClr val="000000"/>
                </a:solidFill>
              </a:defRPr>
            </a:lvl4pPr>
            <a:lvl5pPr indent="0" lvl="4" marL="0" rtl="0" algn="r">
              <a:spcBef>
                <a:spcPts val="0"/>
              </a:spcBef>
              <a:buNone/>
              <a:defRPr>
                <a:solidFill>
                  <a:srgbClr val="000000"/>
                </a:solidFill>
              </a:defRPr>
            </a:lvl5pPr>
            <a:lvl6pPr indent="0" lvl="5" marL="0" rtl="0" algn="r">
              <a:spcBef>
                <a:spcPts val="0"/>
              </a:spcBef>
              <a:buNone/>
              <a:defRPr>
                <a:solidFill>
                  <a:srgbClr val="000000"/>
                </a:solidFill>
              </a:defRPr>
            </a:lvl6pPr>
            <a:lvl7pPr indent="0" lvl="6" marL="0" rtl="0" algn="r">
              <a:spcBef>
                <a:spcPts val="0"/>
              </a:spcBef>
              <a:buNone/>
              <a:defRPr>
                <a:solidFill>
                  <a:srgbClr val="000000"/>
                </a:solidFill>
              </a:defRPr>
            </a:lvl7pPr>
            <a:lvl8pPr indent="0" lvl="7" marL="0" rtl="0" algn="r">
              <a:spcBef>
                <a:spcPts val="0"/>
              </a:spcBef>
              <a:buNone/>
              <a:defRPr>
                <a:solidFill>
                  <a:srgbClr val="000000"/>
                </a:solidFill>
              </a:defRPr>
            </a:lvl8pPr>
            <a:lvl9pPr indent="0" lvl="8" marL="0" rt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
        <p:nvSpPr>
          <p:cNvPr id="167" name="Google Shape;167;p27"/>
          <p:cNvSpPr/>
          <p:nvPr/>
        </p:nvSpPr>
        <p:spPr>
          <a:xfrm>
            <a:off x="0" y="912019"/>
            <a:ext cx="9144000" cy="894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68" name="Google Shape;168;p27"/>
          <p:cNvSpPr txBox="1"/>
          <p:nvPr>
            <p:ph idx="11" type="ftr"/>
          </p:nvPr>
        </p:nvSpPr>
        <p:spPr>
          <a:xfrm>
            <a:off x="2163942" y="4767263"/>
            <a:ext cx="48162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chemeClr val="lt1"/>
              </a:buClr>
              <a:buSzPts val="900"/>
              <a:buFont typeface="Calibri"/>
              <a:buNone/>
              <a:defRPr>
                <a:solidFill>
                  <a:schemeClr val="l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pic>
        <p:nvPicPr>
          <p:cNvPr id="169" name="Google Shape;169;p27"/>
          <p:cNvPicPr preferRelativeResize="0"/>
          <p:nvPr/>
        </p:nvPicPr>
        <p:blipFill>
          <a:blip r:embed="rId2">
            <a:alphaModFix/>
          </a:blip>
          <a:stretch>
            <a:fillRect/>
          </a:stretch>
        </p:blipFill>
        <p:spPr>
          <a:xfrm>
            <a:off x="628641" y="9675"/>
            <a:ext cx="1419820" cy="642938"/>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White)">
  <p:cSld name="1_Title and Content (White)">
    <p:spTree>
      <p:nvGrpSpPr>
        <p:cNvPr id="170" name="Shape 170"/>
        <p:cNvGrpSpPr/>
        <p:nvPr/>
      </p:nvGrpSpPr>
      <p:grpSpPr>
        <a:xfrm>
          <a:off x="0" y="0"/>
          <a:ext cx="0" cy="0"/>
          <a:chOff x="0" y="0"/>
          <a:chExt cx="0" cy="0"/>
        </a:xfrm>
      </p:grpSpPr>
      <p:sp>
        <p:nvSpPr>
          <p:cNvPr id="171" name="Google Shape;171;p28"/>
          <p:cNvSpPr/>
          <p:nvPr/>
        </p:nvSpPr>
        <p:spPr>
          <a:xfrm>
            <a:off x="0" y="0"/>
            <a:ext cx="9144000" cy="9144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72" name="Google Shape;172;p28"/>
          <p:cNvSpPr txBox="1"/>
          <p:nvPr>
            <p:ph type="title"/>
          </p:nvPr>
        </p:nvSpPr>
        <p:spPr>
          <a:xfrm>
            <a:off x="1863437" y="114300"/>
            <a:ext cx="6651900" cy="685800"/>
          </a:xfrm>
          <a:prstGeom prst="rect">
            <a:avLst/>
          </a:prstGeom>
          <a:noFill/>
          <a:ln>
            <a:noFill/>
          </a:ln>
        </p:spPr>
        <p:txBody>
          <a:bodyPr anchorCtr="0" anchor="ctr" bIns="34275" lIns="68575" spcFirstLastPara="1" rIns="68575" wrap="square" tIns="34275">
            <a:normAutofit/>
          </a:bodyPr>
          <a:lstStyle>
            <a:lvl1pPr lvl="0" rtl="0" algn="r">
              <a:lnSpc>
                <a:spcPct val="90000"/>
              </a:lnSpc>
              <a:spcBef>
                <a:spcPts val="0"/>
              </a:spcBef>
              <a:spcAft>
                <a:spcPts val="0"/>
              </a:spcAft>
              <a:buClr>
                <a:schemeClr val="lt1"/>
              </a:buClr>
              <a:buSzPts val="2700"/>
              <a:buFont typeface="Calibri"/>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3" name="Google Shape;173;p2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49250" lvl="0" marL="457200" rtl="0" algn="l">
              <a:lnSpc>
                <a:spcPct val="100000"/>
              </a:lnSpc>
              <a:spcBef>
                <a:spcPts val="800"/>
              </a:spcBef>
              <a:spcAft>
                <a:spcPts val="0"/>
              </a:spcAft>
              <a:buClr>
                <a:schemeClr val="accent1"/>
              </a:buClr>
              <a:buSzPts val="1900"/>
              <a:buChar char="•"/>
              <a:defRPr/>
            </a:lvl1pPr>
            <a:lvl2pPr indent="-330200" lvl="1" marL="914400" rtl="0" algn="l">
              <a:lnSpc>
                <a:spcPct val="100000"/>
              </a:lnSpc>
              <a:spcBef>
                <a:spcPts val="800"/>
              </a:spcBef>
              <a:spcAft>
                <a:spcPts val="0"/>
              </a:spcAft>
              <a:buClr>
                <a:schemeClr val="accent1"/>
              </a:buClr>
              <a:buSzPts val="1600"/>
              <a:buChar char="•"/>
              <a:defRPr/>
            </a:lvl2pPr>
            <a:lvl3pPr indent="-311150" lvl="2" marL="1371600" rtl="0" algn="l">
              <a:lnSpc>
                <a:spcPct val="100000"/>
              </a:lnSpc>
              <a:spcBef>
                <a:spcPts val="800"/>
              </a:spcBef>
              <a:spcAft>
                <a:spcPts val="0"/>
              </a:spcAft>
              <a:buClr>
                <a:schemeClr val="accent1"/>
              </a:buClr>
              <a:buSzPts val="1300"/>
              <a:buChar char="•"/>
              <a:defRPr/>
            </a:lvl3pPr>
            <a:lvl4pPr indent="-311150" lvl="3" marL="1828800" rtl="0" algn="l">
              <a:lnSpc>
                <a:spcPct val="100000"/>
              </a:lnSpc>
              <a:spcBef>
                <a:spcPts val="800"/>
              </a:spcBef>
              <a:spcAft>
                <a:spcPts val="0"/>
              </a:spcAft>
              <a:buClr>
                <a:schemeClr val="accent1"/>
              </a:buClr>
              <a:buSzPts val="1300"/>
              <a:buChar char="•"/>
              <a:defRPr/>
            </a:lvl4pPr>
            <a:lvl5pPr indent="-311150" lvl="4" marL="2286000" rtl="0" algn="l">
              <a:lnSpc>
                <a:spcPct val="100000"/>
              </a:lnSpc>
              <a:spcBef>
                <a:spcPts val="800"/>
              </a:spcBef>
              <a:spcAft>
                <a:spcPts val="0"/>
              </a:spcAft>
              <a:buClr>
                <a:schemeClr val="accent1"/>
              </a:buClr>
              <a:buSzPts val="1300"/>
              <a:buChar char="•"/>
              <a:defRPr/>
            </a:lvl5pPr>
            <a:lvl6pPr indent="-317500" lvl="5" marL="2743200" rtl="0" algn="l">
              <a:lnSpc>
                <a:spcPct val="90000"/>
              </a:lnSpc>
              <a:spcBef>
                <a:spcPts val="8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4" name="Google Shape;174;p28"/>
          <p:cNvSpPr txBox="1"/>
          <p:nvPr>
            <p:ph idx="10" type="dt"/>
          </p:nvPr>
        </p:nvSpPr>
        <p:spPr>
          <a:xfrm>
            <a:off x="628650" y="4767263"/>
            <a:ext cx="10188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5" name="Google Shape;175;p28"/>
          <p:cNvSpPr txBox="1"/>
          <p:nvPr>
            <p:ph idx="12" type="sldNum"/>
          </p:nvPr>
        </p:nvSpPr>
        <p:spPr>
          <a:xfrm>
            <a:off x="7418349" y="4767263"/>
            <a:ext cx="10971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solidFill>
                  <a:srgbClr val="000000"/>
                </a:solidFill>
              </a:defRPr>
            </a:lvl1pPr>
            <a:lvl2pPr indent="0" lvl="1" marL="0" rtl="0" algn="r">
              <a:spcBef>
                <a:spcPts val="0"/>
              </a:spcBef>
              <a:buNone/>
              <a:defRPr>
                <a:solidFill>
                  <a:srgbClr val="000000"/>
                </a:solidFill>
              </a:defRPr>
            </a:lvl2pPr>
            <a:lvl3pPr indent="0" lvl="2" marL="0" rtl="0" algn="r">
              <a:spcBef>
                <a:spcPts val="0"/>
              </a:spcBef>
              <a:buNone/>
              <a:defRPr>
                <a:solidFill>
                  <a:srgbClr val="000000"/>
                </a:solidFill>
              </a:defRPr>
            </a:lvl3pPr>
            <a:lvl4pPr indent="0" lvl="3" marL="0" rtl="0" algn="r">
              <a:spcBef>
                <a:spcPts val="0"/>
              </a:spcBef>
              <a:buNone/>
              <a:defRPr>
                <a:solidFill>
                  <a:srgbClr val="000000"/>
                </a:solidFill>
              </a:defRPr>
            </a:lvl4pPr>
            <a:lvl5pPr indent="0" lvl="4" marL="0" rtl="0" algn="r">
              <a:spcBef>
                <a:spcPts val="0"/>
              </a:spcBef>
              <a:buNone/>
              <a:defRPr>
                <a:solidFill>
                  <a:srgbClr val="000000"/>
                </a:solidFill>
              </a:defRPr>
            </a:lvl5pPr>
            <a:lvl6pPr indent="0" lvl="5" marL="0" rtl="0" algn="r">
              <a:spcBef>
                <a:spcPts val="0"/>
              </a:spcBef>
              <a:buNone/>
              <a:defRPr>
                <a:solidFill>
                  <a:srgbClr val="000000"/>
                </a:solidFill>
              </a:defRPr>
            </a:lvl6pPr>
            <a:lvl7pPr indent="0" lvl="6" marL="0" rtl="0" algn="r">
              <a:spcBef>
                <a:spcPts val="0"/>
              </a:spcBef>
              <a:buNone/>
              <a:defRPr>
                <a:solidFill>
                  <a:srgbClr val="000000"/>
                </a:solidFill>
              </a:defRPr>
            </a:lvl7pPr>
            <a:lvl8pPr indent="0" lvl="7" marL="0" rtl="0" algn="r">
              <a:spcBef>
                <a:spcPts val="0"/>
              </a:spcBef>
              <a:buNone/>
              <a:defRPr>
                <a:solidFill>
                  <a:srgbClr val="000000"/>
                </a:solidFill>
              </a:defRPr>
            </a:lvl8pPr>
            <a:lvl9pPr indent="0" lvl="8" marL="0" rt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
        <p:nvSpPr>
          <p:cNvPr id="176" name="Google Shape;176;p28"/>
          <p:cNvSpPr/>
          <p:nvPr/>
        </p:nvSpPr>
        <p:spPr>
          <a:xfrm>
            <a:off x="0" y="912019"/>
            <a:ext cx="9144000" cy="894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77" name="Google Shape;177;p28"/>
          <p:cNvSpPr txBox="1"/>
          <p:nvPr>
            <p:ph idx="11" type="ftr"/>
          </p:nvPr>
        </p:nvSpPr>
        <p:spPr>
          <a:xfrm>
            <a:off x="2163943" y="4767264"/>
            <a:ext cx="48162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900"/>
              <a:buFont typeface="Calibri"/>
              <a:buNone/>
              <a:defRPr>
                <a:solidFill>
                  <a:srgbClr val="000000"/>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pic>
        <p:nvPicPr>
          <p:cNvPr id="178" name="Google Shape;178;p28"/>
          <p:cNvPicPr preferRelativeResize="0"/>
          <p:nvPr/>
        </p:nvPicPr>
        <p:blipFill rotWithShape="1">
          <a:blip r:embed="rId2">
            <a:alphaModFix/>
          </a:blip>
          <a:srcRect b="0" l="0" r="0" t="0"/>
          <a:stretch/>
        </p:blipFill>
        <p:spPr>
          <a:xfrm>
            <a:off x="88323" y="162338"/>
            <a:ext cx="1008034" cy="437404"/>
          </a:xfrm>
          <a:prstGeom prst="rect">
            <a:avLst/>
          </a:prstGeom>
          <a:solidFill>
            <a:schemeClr val="lt1"/>
          </a:solid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type="titleOnly">
  <p:cSld name="TITLE_ONLY">
    <p:spTree>
      <p:nvGrpSpPr>
        <p:cNvPr id="179" name="Shape 179"/>
        <p:cNvGrpSpPr/>
        <p:nvPr/>
      </p:nvGrpSpPr>
      <p:grpSpPr>
        <a:xfrm>
          <a:off x="0" y="0"/>
          <a:ext cx="0" cy="0"/>
          <a:chOff x="0" y="0"/>
          <a:chExt cx="0" cy="0"/>
        </a:xfrm>
      </p:grpSpPr>
      <p:sp>
        <p:nvSpPr>
          <p:cNvPr id="180" name="Google Shape;180;p29"/>
          <p:cNvSpPr txBox="1"/>
          <p:nvPr>
            <p:ph type="title"/>
          </p:nvPr>
        </p:nvSpPr>
        <p:spPr>
          <a:xfrm>
            <a:off x="1865376" y="116586"/>
            <a:ext cx="6652200" cy="6858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3E65AF"/>
              </a:buClr>
              <a:buSzPts val="3300"/>
              <a:buFont typeface="Calibri"/>
              <a:buNone/>
              <a:defRPr>
                <a:solidFill>
                  <a:srgbClr val="3E65A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1" name="Google Shape;181;p29"/>
          <p:cNvSpPr txBox="1"/>
          <p:nvPr>
            <p:ph idx="11" type="ftr"/>
          </p:nvPr>
        </p:nvSpPr>
        <p:spPr>
          <a:xfrm>
            <a:off x="2476633" y="4767262"/>
            <a:ext cx="41907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900">
                <a:solidFill>
                  <a:schemeClr val="l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2" name="Google Shape;182;p29"/>
          <p:cNvSpPr txBox="1"/>
          <p:nvPr>
            <p:ph idx="12" type="sldNum"/>
          </p:nvPr>
        </p:nvSpPr>
        <p:spPr>
          <a:xfrm>
            <a:off x="7418349" y="4767263"/>
            <a:ext cx="10971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b="1" sz="900">
                <a:solidFill>
                  <a:srgbClr val="FFFFFF"/>
                </a:solidFill>
                <a:latin typeface="Calibri"/>
                <a:ea typeface="Calibri"/>
                <a:cs typeface="Calibri"/>
                <a:sym typeface="Calibri"/>
              </a:defRPr>
            </a:lvl1pPr>
            <a:lvl2pPr indent="0" lvl="1" marL="0" rtl="0" algn="r">
              <a:spcBef>
                <a:spcPts val="0"/>
              </a:spcBef>
              <a:buNone/>
              <a:defRPr b="1" sz="900">
                <a:solidFill>
                  <a:srgbClr val="FFFFFF"/>
                </a:solidFill>
                <a:latin typeface="Calibri"/>
                <a:ea typeface="Calibri"/>
                <a:cs typeface="Calibri"/>
                <a:sym typeface="Calibri"/>
              </a:defRPr>
            </a:lvl2pPr>
            <a:lvl3pPr indent="0" lvl="2" marL="0" rtl="0" algn="r">
              <a:spcBef>
                <a:spcPts val="0"/>
              </a:spcBef>
              <a:buNone/>
              <a:defRPr b="1" sz="900">
                <a:solidFill>
                  <a:srgbClr val="FFFFFF"/>
                </a:solidFill>
                <a:latin typeface="Calibri"/>
                <a:ea typeface="Calibri"/>
                <a:cs typeface="Calibri"/>
                <a:sym typeface="Calibri"/>
              </a:defRPr>
            </a:lvl3pPr>
            <a:lvl4pPr indent="0" lvl="3" marL="0" rtl="0" algn="r">
              <a:spcBef>
                <a:spcPts val="0"/>
              </a:spcBef>
              <a:buNone/>
              <a:defRPr b="1" sz="900">
                <a:solidFill>
                  <a:srgbClr val="FFFFFF"/>
                </a:solidFill>
                <a:latin typeface="Calibri"/>
                <a:ea typeface="Calibri"/>
                <a:cs typeface="Calibri"/>
                <a:sym typeface="Calibri"/>
              </a:defRPr>
            </a:lvl4pPr>
            <a:lvl5pPr indent="0" lvl="4" marL="0" rtl="0" algn="r">
              <a:spcBef>
                <a:spcPts val="0"/>
              </a:spcBef>
              <a:buNone/>
              <a:defRPr b="1" sz="900">
                <a:solidFill>
                  <a:srgbClr val="FFFFFF"/>
                </a:solidFill>
                <a:latin typeface="Calibri"/>
                <a:ea typeface="Calibri"/>
                <a:cs typeface="Calibri"/>
                <a:sym typeface="Calibri"/>
              </a:defRPr>
            </a:lvl5pPr>
            <a:lvl6pPr indent="0" lvl="5" marL="0" rtl="0" algn="r">
              <a:spcBef>
                <a:spcPts val="0"/>
              </a:spcBef>
              <a:buNone/>
              <a:defRPr b="1" sz="900">
                <a:solidFill>
                  <a:srgbClr val="FFFFFF"/>
                </a:solidFill>
                <a:latin typeface="Calibri"/>
                <a:ea typeface="Calibri"/>
                <a:cs typeface="Calibri"/>
                <a:sym typeface="Calibri"/>
              </a:defRPr>
            </a:lvl6pPr>
            <a:lvl7pPr indent="0" lvl="6" marL="0" rtl="0" algn="r">
              <a:spcBef>
                <a:spcPts val="0"/>
              </a:spcBef>
              <a:buNone/>
              <a:defRPr b="1" sz="900">
                <a:solidFill>
                  <a:srgbClr val="FFFFFF"/>
                </a:solidFill>
                <a:latin typeface="Calibri"/>
                <a:ea typeface="Calibri"/>
                <a:cs typeface="Calibri"/>
                <a:sym typeface="Calibri"/>
              </a:defRPr>
            </a:lvl7pPr>
            <a:lvl8pPr indent="0" lvl="7" marL="0" rtl="0" algn="r">
              <a:spcBef>
                <a:spcPts val="0"/>
              </a:spcBef>
              <a:buNone/>
              <a:defRPr b="1" sz="900">
                <a:solidFill>
                  <a:srgbClr val="FFFFFF"/>
                </a:solidFill>
                <a:latin typeface="Calibri"/>
                <a:ea typeface="Calibri"/>
                <a:cs typeface="Calibri"/>
                <a:sym typeface="Calibri"/>
              </a:defRPr>
            </a:lvl8pPr>
            <a:lvl9pPr indent="0" lvl="8" marL="0" rtl="0" algn="r">
              <a:spcBef>
                <a:spcPts val="0"/>
              </a:spcBef>
              <a:buNone/>
              <a:defRPr b="1" sz="9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183" name="Google Shape;183;p29"/>
          <p:cNvPicPr preferRelativeResize="0"/>
          <p:nvPr/>
        </p:nvPicPr>
        <p:blipFill rotWithShape="1">
          <a:blip r:embed="rId2">
            <a:alphaModFix/>
          </a:blip>
          <a:srcRect b="0" l="0" r="0" t="0"/>
          <a:stretch/>
        </p:blipFill>
        <p:spPr>
          <a:xfrm>
            <a:off x="88323" y="162338"/>
            <a:ext cx="1008034" cy="437404"/>
          </a:xfrm>
          <a:prstGeom prst="rect">
            <a:avLst/>
          </a:prstGeom>
          <a:solidFill>
            <a:schemeClr val="lt1"/>
          </a:solid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4" name="Shape 184"/>
        <p:cNvGrpSpPr/>
        <p:nvPr/>
      </p:nvGrpSpPr>
      <p:grpSpPr>
        <a:xfrm>
          <a:off x="0" y="0"/>
          <a:ext cx="0" cy="0"/>
          <a:chOff x="0" y="0"/>
          <a:chExt cx="0" cy="0"/>
        </a:xfrm>
      </p:grpSpPr>
      <p:sp>
        <p:nvSpPr>
          <p:cNvPr id="185" name="Google Shape;185;p30"/>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0"/>
          <p:cNvSpPr txBox="1"/>
          <p:nvPr>
            <p:ph type="title"/>
          </p:nvPr>
        </p:nvSpPr>
        <p:spPr>
          <a:xfrm>
            <a:off x="311700" y="445025"/>
            <a:ext cx="8520600" cy="707400"/>
          </a:xfrm>
          <a:prstGeom prst="rect">
            <a:avLst/>
          </a:prstGeom>
        </p:spPr>
        <p:txBody>
          <a:bodyPr anchorCtr="0" anchor="ctr" bIns="34275" lIns="68575" spcFirstLastPara="1" rIns="68575" wrap="square" tIns="34275">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7" name="Google Shape;187;p30"/>
          <p:cNvSpPr txBox="1"/>
          <p:nvPr>
            <p:ph idx="1" type="body"/>
          </p:nvPr>
        </p:nvSpPr>
        <p:spPr>
          <a:xfrm>
            <a:off x="311700" y="1266325"/>
            <a:ext cx="8520600" cy="3302700"/>
          </a:xfrm>
          <a:prstGeom prst="rect">
            <a:avLst/>
          </a:prstGeom>
        </p:spPr>
        <p:txBody>
          <a:bodyPr anchorCtr="0" anchor="t" bIns="34275" lIns="68575" spcFirstLastPara="1" rIns="68575" wrap="square" tIns="34275">
            <a:normAutofit/>
          </a:bodyPr>
          <a:lstStyle>
            <a:lvl1pPr indent="-349250" lvl="0" marL="457200" rtl="0">
              <a:spcBef>
                <a:spcPts val="800"/>
              </a:spcBef>
              <a:spcAft>
                <a:spcPts val="0"/>
              </a:spcAft>
              <a:buSzPts val="1900"/>
              <a:buChar char="•"/>
              <a:defRPr/>
            </a:lvl1pPr>
            <a:lvl2pPr indent="-330200" lvl="1" marL="914400" rtl="0">
              <a:spcBef>
                <a:spcPts val="800"/>
              </a:spcBef>
              <a:spcAft>
                <a:spcPts val="0"/>
              </a:spcAft>
              <a:buSzPts val="1600"/>
              <a:buChar char="•"/>
              <a:defRPr/>
            </a:lvl2pPr>
            <a:lvl3pPr indent="-311150" lvl="2" marL="1371600" rtl="0">
              <a:spcBef>
                <a:spcPts val="800"/>
              </a:spcBef>
              <a:spcAft>
                <a:spcPts val="0"/>
              </a:spcAft>
              <a:buSzPts val="1300"/>
              <a:buChar char="•"/>
              <a:defRPr/>
            </a:lvl3pPr>
            <a:lvl4pPr indent="-311150" lvl="3" marL="1828800" rtl="0">
              <a:spcBef>
                <a:spcPts val="800"/>
              </a:spcBef>
              <a:spcAft>
                <a:spcPts val="0"/>
              </a:spcAft>
              <a:buSzPts val="1300"/>
              <a:buChar char="•"/>
              <a:defRPr/>
            </a:lvl4pPr>
            <a:lvl5pPr indent="-311150" lvl="4" marL="2286000" rtl="0">
              <a:spcBef>
                <a:spcPts val="800"/>
              </a:spcBef>
              <a:spcAft>
                <a:spcPts val="0"/>
              </a:spcAft>
              <a:buSzPts val="1300"/>
              <a:buChar char="•"/>
              <a:defRPr/>
            </a:lvl5pPr>
            <a:lvl6pPr indent="-317500" lvl="5" marL="2743200" rtl="0">
              <a:spcBef>
                <a:spcPts val="8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188" name="Google Shape;188;p30"/>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9" name="Shape 189"/>
        <p:cNvGrpSpPr/>
        <p:nvPr/>
      </p:nvGrpSpPr>
      <p:grpSpPr>
        <a:xfrm>
          <a:off x="0" y="0"/>
          <a:ext cx="0" cy="0"/>
          <a:chOff x="0" y="0"/>
          <a:chExt cx="0" cy="0"/>
        </a:xfrm>
      </p:grpSpPr>
      <p:sp>
        <p:nvSpPr>
          <p:cNvPr id="190" name="Google Shape;190;p31"/>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91" name="Google Shape;191;p31"/>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rtl="0" algn="ctr">
              <a:lnSpc>
                <a:spcPct val="100000"/>
              </a:lnSpc>
              <a:spcBef>
                <a:spcPts val="800"/>
              </a:spcBef>
              <a:spcAft>
                <a:spcPts val="0"/>
              </a:spcAft>
              <a:buSzPts val="1800"/>
              <a:buNone/>
              <a:defRPr sz="1800"/>
            </a:lvl1pPr>
            <a:lvl2pPr lvl="1" rtl="0" algn="ctr">
              <a:lnSpc>
                <a:spcPct val="100000"/>
              </a:lnSpc>
              <a:spcBef>
                <a:spcPts val="800"/>
              </a:spcBef>
              <a:spcAft>
                <a:spcPts val="0"/>
              </a:spcAft>
              <a:buSzPts val="1500"/>
              <a:buNone/>
              <a:defRPr sz="1500"/>
            </a:lvl2pPr>
            <a:lvl3pPr lvl="2" rtl="0" algn="ctr">
              <a:lnSpc>
                <a:spcPct val="100000"/>
              </a:lnSpc>
              <a:spcBef>
                <a:spcPts val="800"/>
              </a:spcBef>
              <a:spcAft>
                <a:spcPts val="0"/>
              </a:spcAft>
              <a:buSzPts val="1400"/>
              <a:buNone/>
              <a:defRPr sz="1400"/>
            </a:lvl3pPr>
            <a:lvl4pPr lvl="3" rtl="0" algn="ctr">
              <a:lnSpc>
                <a:spcPct val="100000"/>
              </a:lnSpc>
              <a:spcBef>
                <a:spcPts val="800"/>
              </a:spcBef>
              <a:spcAft>
                <a:spcPts val="0"/>
              </a:spcAft>
              <a:buSzPts val="1200"/>
              <a:buNone/>
              <a:defRPr sz="1200"/>
            </a:lvl4pPr>
            <a:lvl5pPr lvl="4" rtl="0" algn="ctr">
              <a:lnSpc>
                <a:spcPct val="100000"/>
              </a:lnSpc>
              <a:spcBef>
                <a:spcPts val="800"/>
              </a:spcBef>
              <a:spcAft>
                <a:spcPts val="0"/>
              </a:spcAft>
              <a:buSzPts val="1200"/>
              <a:buNone/>
              <a:defRPr sz="1200"/>
            </a:lvl5pPr>
            <a:lvl6pPr lvl="5" rtl="0" algn="ctr">
              <a:lnSpc>
                <a:spcPct val="90000"/>
              </a:lnSpc>
              <a:spcBef>
                <a:spcPts val="8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92" name="Google Shape;192;p31"/>
          <p:cNvSpPr txBox="1"/>
          <p:nvPr>
            <p:ph idx="10" type="dt"/>
          </p:nvPr>
        </p:nvSpPr>
        <p:spPr>
          <a:xfrm>
            <a:off x="628650" y="4767263"/>
            <a:ext cx="10191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3" name="Google Shape;193;p31"/>
          <p:cNvSpPr txBox="1"/>
          <p:nvPr>
            <p:ph idx="11" type="ftr"/>
          </p:nvPr>
        </p:nvSpPr>
        <p:spPr>
          <a:xfrm>
            <a:off x="2476633" y="4767262"/>
            <a:ext cx="41907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4" name="Google Shape;194;p31"/>
          <p:cNvSpPr txBox="1"/>
          <p:nvPr>
            <p:ph idx="12" type="sldNum"/>
          </p:nvPr>
        </p:nvSpPr>
        <p:spPr>
          <a:xfrm>
            <a:off x="7418349" y="4767263"/>
            <a:ext cx="10971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hite)" type="obj">
  <p:cSld name="OBJECT">
    <p:spTree>
      <p:nvGrpSpPr>
        <p:cNvPr id="26" name="Shape 26"/>
        <p:cNvGrpSpPr/>
        <p:nvPr/>
      </p:nvGrpSpPr>
      <p:grpSpPr>
        <a:xfrm>
          <a:off x="0" y="0"/>
          <a:ext cx="0" cy="0"/>
          <a:chOff x="0" y="0"/>
          <a:chExt cx="0" cy="0"/>
        </a:xfrm>
      </p:grpSpPr>
      <p:sp>
        <p:nvSpPr>
          <p:cNvPr id="27" name="Google Shape;27;p4"/>
          <p:cNvSpPr/>
          <p:nvPr/>
        </p:nvSpPr>
        <p:spPr>
          <a:xfrm>
            <a:off x="0" y="0"/>
            <a:ext cx="9144000" cy="9144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8" name="Google Shape;28;p4"/>
          <p:cNvSpPr txBox="1"/>
          <p:nvPr>
            <p:ph type="title"/>
          </p:nvPr>
        </p:nvSpPr>
        <p:spPr>
          <a:xfrm>
            <a:off x="1772997" y="114300"/>
            <a:ext cx="6742500" cy="685800"/>
          </a:xfrm>
          <a:prstGeom prst="rect">
            <a:avLst/>
          </a:prstGeom>
          <a:noFill/>
          <a:ln>
            <a:noFill/>
          </a:ln>
        </p:spPr>
        <p:txBody>
          <a:bodyPr anchorCtr="0" anchor="ctr" bIns="34275" lIns="68575" spcFirstLastPara="1" rIns="68575" wrap="square" tIns="34275">
            <a:normAutofit/>
          </a:bodyPr>
          <a:lstStyle>
            <a:lvl1pPr lvl="0" algn="r">
              <a:lnSpc>
                <a:spcPct val="90000"/>
              </a:lnSpc>
              <a:spcBef>
                <a:spcPts val="0"/>
              </a:spcBef>
              <a:spcAft>
                <a:spcPts val="0"/>
              </a:spcAft>
              <a:buClr>
                <a:schemeClr val="lt1"/>
              </a:buClr>
              <a:buSzPts val="2700"/>
              <a:buFont typeface="Calibri"/>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9" name="Google Shape;29;p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49250" lvl="0" marL="457200" algn="l">
              <a:lnSpc>
                <a:spcPct val="100000"/>
              </a:lnSpc>
              <a:spcBef>
                <a:spcPts val="800"/>
              </a:spcBef>
              <a:spcAft>
                <a:spcPts val="0"/>
              </a:spcAft>
              <a:buClr>
                <a:schemeClr val="accent1"/>
              </a:buClr>
              <a:buSzPts val="1900"/>
              <a:buChar char="•"/>
              <a:defRPr/>
            </a:lvl1pPr>
            <a:lvl2pPr indent="-330200" lvl="1" marL="914400" algn="l">
              <a:lnSpc>
                <a:spcPct val="100000"/>
              </a:lnSpc>
              <a:spcBef>
                <a:spcPts val="800"/>
              </a:spcBef>
              <a:spcAft>
                <a:spcPts val="0"/>
              </a:spcAft>
              <a:buClr>
                <a:schemeClr val="accent1"/>
              </a:buClr>
              <a:buSzPts val="1600"/>
              <a:buChar char="•"/>
              <a:defRPr/>
            </a:lvl2pPr>
            <a:lvl3pPr indent="-311150" lvl="2" marL="1371600" algn="l">
              <a:lnSpc>
                <a:spcPct val="100000"/>
              </a:lnSpc>
              <a:spcBef>
                <a:spcPts val="800"/>
              </a:spcBef>
              <a:spcAft>
                <a:spcPts val="0"/>
              </a:spcAft>
              <a:buClr>
                <a:schemeClr val="accent1"/>
              </a:buClr>
              <a:buSzPts val="1300"/>
              <a:buChar char="•"/>
              <a:defRPr/>
            </a:lvl3pPr>
            <a:lvl4pPr indent="-311150" lvl="3" marL="1828800" algn="l">
              <a:lnSpc>
                <a:spcPct val="100000"/>
              </a:lnSpc>
              <a:spcBef>
                <a:spcPts val="800"/>
              </a:spcBef>
              <a:spcAft>
                <a:spcPts val="0"/>
              </a:spcAft>
              <a:buClr>
                <a:schemeClr val="accent1"/>
              </a:buClr>
              <a:buSzPts val="1300"/>
              <a:buChar char="•"/>
              <a:defRPr/>
            </a:lvl4pPr>
            <a:lvl5pPr indent="-311150" lvl="4" marL="2286000" algn="l">
              <a:lnSpc>
                <a:spcPct val="100000"/>
              </a:lnSpc>
              <a:spcBef>
                <a:spcPts val="800"/>
              </a:spcBef>
              <a:spcAft>
                <a:spcPts val="0"/>
              </a:spcAft>
              <a:buClr>
                <a:schemeClr val="accent1"/>
              </a:buClr>
              <a:buSzPts val="1300"/>
              <a:buChar char="•"/>
              <a:defRPr/>
            </a:lvl5pPr>
            <a:lvl6pPr indent="-317500" lvl="5" marL="2743200" algn="l">
              <a:lnSpc>
                <a:spcPct val="90000"/>
              </a:lnSpc>
              <a:spcBef>
                <a:spcPts val="8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0" name="Google Shape;30;p4"/>
          <p:cNvSpPr txBox="1"/>
          <p:nvPr>
            <p:ph idx="10" type="dt"/>
          </p:nvPr>
        </p:nvSpPr>
        <p:spPr>
          <a:xfrm>
            <a:off x="628650" y="4767263"/>
            <a:ext cx="10188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1" name="Google Shape;31;p4"/>
          <p:cNvSpPr txBox="1"/>
          <p:nvPr>
            <p:ph idx="12" type="sldNum"/>
          </p:nvPr>
        </p:nvSpPr>
        <p:spPr>
          <a:xfrm>
            <a:off x="7418349" y="4767263"/>
            <a:ext cx="10971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
        <p:nvSpPr>
          <p:cNvPr id="32" name="Google Shape;32;p4"/>
          <p:cNvSpPr/>
          <p:nvPr/>
        </p:nvSpPr>
        <p:spPr>
          <a:xfrm>
            <a:off x="0" y="912019"/>
            <a:ext cx="9144000" cy="894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3" name="Google Shape;33;p4"/>
          <p:cNvSpPr txBox="1"/>
          <p:nvPr>
            <p:ph idx="11" type="ftr"/>
          </p:nvPr>
        </p:nvSpPr>
        <p:spPr>
          <a:xfrm>
            <a:off x="2163942" y="4767263"/>
            <a:ext cx="4816200" cy="273900"/>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Clr>
                <a:schemeClr val="lt1"/>
              </a:buClr>
              <a:buSzPts val="900"/>
              <a:buFont typeface="Calibri"/>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pic>
        <p:nvPicPr>
          <p:cNvPr id="34" name="Google Shape;34;p4"/>
          <p:cNvPicPr preferRelativeResize="0"/>
          <p:nvPr/>
        </p:nvPicPr>
        <p:blipFill>
          <a:blip r:embed="rId2">
            <a:alphaModFix/>
          </a:blip>
          <a:stretch>
            <a:fillRect/>
          </a:stretch>
        </p:blipFill>
        <p:spPr>
          <a:xfrm>
            <a:off x="735805" y="114300"/>
            <a:ext cx="1514475" cy="6858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LOGO">
  <p:cSld name="1_TITLE and LOGO">
    <p:spTree>
      <p:nvGrpSpPr>
        <p:cNvPr id="195" name="Shape 195"/>
        <p:cNvGrpSpPr/>
        <p:nvPr/>
      </p:nvGrpSpPr>
      <p:grpSpPr>
        <a:xfrm>
          <a:off x="0" y="0"/>
          <a:ext cx="0" cy="0"/>
          <a:chOff x="0" y="0"/>
          <a:chExt cx="0" cy="0"/>
        </a:xfrm>
      </p:grpSpPr>
      <p:cxnSp>
        <p:nvCxnSpPr>
          <p:cNvPr id="196" name="Google Shape;196;p32"/>
          <p:cNvCxnSpPr/>
          <p:nvPr/>
        </p:nvCxnSpPr>
        <p:spPr>
          <a:xfrm>
            <a:off x="352425" y="342900"/>
            <a:ext cx="0" cy="387600"/>
          </a:xfrm>
          <a:prstGeom prst="straightConnector1">
            <a:avLst/>
          </a:prstGeom>
          <a:noFill/>
          <a:ln cap="flat" cmpd="sng" w="63500">
            <a:solidFill>
              <a:srgbClr val="0078C0"/>
            </a:solidFill>
            <a:prstDash val="solid"/>
            <a:miter lim="800000"/>
            <a:headEnd len="sm" w="sm" type="none"/>
            <a:tailEnd len="sm" w="sm" type="none"/>
          </a:ln>
        </p:spPr>
      </p:cxnSp>
      <p:sp>
        <p:nvSpPr>
          <p:cNvPr id="197" name="Google Shape;197;p32"/>
          <p:cNvSpPr txBox="1"/>
          <p:nvPr>
            <p:ph type="title"/>
          </p:nvPr>
        </p:nvSpPr>
        <p:spPr>
          <a:xfrm>
            <a:off x="438150" y="285705"/>
            <a:ext cx="2724300" cy="501900"/>
          </a:xfrm>
          <a:prstGeom prst="rect">
            <a:avLst/>
          </a:prstGeom>
          <a:noFill/>
          <a:ln>
            <a:noFill/>
          </a:ln>
        </p:spPr>
        <p:txBody>
          <a:bodyPr anchorCtr="0" anchor="t" bIns="17150" lIns="34300" spcFirstLastPara="1" rIns="34300" wrap="square" tIns="17150">
            <a:normAutofit/>
          </a:bodyPr>
          <a:lstStyle>
            <a:lvl1pPr lvl="0" marR="0" rtl="0" algn="l">
              <a:lnSpc>
                <a:spcPct val="90000"/>
              </a:lnSpc>
              <a:spcBef>
                <a:spcPts val="0"/>
              </a:spcBef>
              <a:spcAft>
                <a:spcPts val="0"/>
              </a:spcAft>
              <a:buClr>
                <a:schemeClr val="dk1"/>
              </a:buClr>
              <a:buSzPts val="1700"/>
              <a:buFont typeface="Calibri"/>
              <a:buNone/>
              <a:defRPr b="1" i="0" sz="17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9pPr>
          </a:lstStyle>
          <a:p/>
        </p:txBody>
      </p:sp>
      <p:sp>
        <p:nvSpPr>
          <p:cNvPr id="198" name="Google Shape;198;p32"/>
          <p:cNvSpPr txBox="1"/>
          <p:nvPr>
            <p:ph idx="1" type="body"/>
          </p:nvPr>
        </p:nvSpPr>
        <p:spPr>
          <a:xfrm>
            <a:off x="352425" y="1200150"/>
            <a:ext cx="5934000" cy="1714500"/>
          </a:xfrm>
          <a:prstGeom prst="rect">
            <a:avLst/>
          </a:prstGeom>
          <a:noFill/>
          <a:ln>
            <a:noFill/>
          </a:ln>
        </p:spPr>
        <p:txBody>
          <a:bodyPr anchorCtr="0" anchor="t" bIns="17150" lIns="34300" spcFirstLastPara="1" rIns="34300" wrap="square" tIns="17150">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type="secHead">
  <p:cSld name="SECTION_HEADER">
    <p:spTree>
      <p:nvGrpSpPr>
        <p:cNvPr id="199" name="Shape 199"/>
        <p:cNvGrpSpPr/>
        <p:nvPr/>
      </p:nvGrpSpPr>
      <p:grpSpPr>
        <a:xfrm>
          <a:off x="0" y="0"/>
          <a:ext cx="0" cy="0"/>
          <a:chOff x="0" y="0"/>
          <a:chExt cx="0" cy="0"/>
        </a:xfrm>
      </p:grpSpPr>
      <p:sp>
        <p:nvSpPr>
          <p:cNvPr id="200" name="Google Shape;200;p33"/>
          <p:cNvSpPr txBox="1"/>
          <p:nvPr>
            <p:ph type="title"/>
          </p:nvPr>
        </p:nvSpPr>
        <p:spPr>
          <a:xfrm>
            <a:off x="722313" y="3305175"/>
            <a:ext cx="7772400" cy="1021500"/>
          </a:xfrm>
          <a:prstGeom prst="rect">
            <a:avLst/>
          </a:prstGeom>
          <a:noFill/>
          <a:ln>
            <a:noFill/>
          </a:ln>
        </p:spPr>
        <p:txBody>
          <a:bodyPr anchorCtr="0" anchor="t" bIns="34275" lIns="68575" spcFirstLastPara="1" rIns="68575" wrap="square" tIns="34275">
            <a:normAutofit/>
          </a:bodyPr>
          <a:lstStyle>
            <a:lvl1pPr lvl="0" rtl="0" algn="l">
              <a:spcBef>
                <a:spcPts val="0"/>
              </a:spcBef>
              <a:spcAft>
                <a:spcPts val="0"/>
              </a:spcAft>
              <a:buClr>
                <a:srgbClr val="0E1529"/>
              </a:buClr>
              <a:buSzPts val="3000"/>
              <a:buFont typeface="Twentieth Century"/>
              <a:buNone/>
              <a:defRPr b="1" sz="3000" cap="none"/>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01" name="Google Shape;201;p33"/>
          <p:cNvSpPr txBox="1"/>
          <p:nvPr>
            <p:ph idx="1" type="body"/>
          </p:nvPr>
        </p:nvSpPr>
        <p:spPr>
          <a:xfrm>
            <a:off x="722313" y="2180035"/>
            <a:ext cx="7772400" cy="1125300"/>
          </a:xfrm>
          <a:prstGeom prst="rect">
            <a:avLst/>
          </a:prstGeom>
          <a:noFill/>
          <a:ln>
            <a:noFill/>
          </a:ln>
        </p:spPr>
        <p:txBody>
          <a:bodyPr anchorCtr="0" anchor="b" bIns="34275" lIns="68575" spcFirstLastPara="1" rIns="68575" wrap="square" tIns="34275">
            <a:normAutofit/>
          </a:bodyPr>
          <a:lstStyle>
            <a:lvl1pPr indent="-228600" lvl="0" marL="457200" rtl="0" algn="l">
              <a:spcBef>
                <a:spcPts val="300"/>
              </a:spcBef>
              <a:spcAft>
                <a:spcPts val="0"/>
              </a:spcAft>
              <a:buSzPts val="1500"/>
              <a:buNone/>
              <a:defRPr sz="1500">
                <a:solidFill>
                  <a:srgbClr val="3366FF"/>
                </a:solidFill>
              </a:defRPr>
            </a:lvl1pPr>
            <a:lvl2pPr indent="-228600" lvl="1" marL="914400" rtl="0" algn="l">
              <a:spcBef>
                <a:spcPts val="800"/>
              </a:spcBef>
              <a:spcAft>
                <a:spcPts val="0"/>
              </a:spcAft>
              <a:buSzPts val="1400"/>
              <a:buNone/>
              <a:defRPr sz="1400">
                <a:solidFill>
                  <a:srgbClr val="8F97C0"/>
                </a:solidFill>
              </a:defRPr>
            </a:lvl2pPr>
            <a:lvl3pPr indent="-228600" lvl="2" marL="1371600" rtl="0" algn="l">
              <a:spcBef>
                <a:spcPts val="800"/>
              </a:spcBef>
              <a:spcAft>
                <a:spcPts val="0"/>
              </a:spcAft>
              <a:buSzPts val="1200"/>
              <a:buNone/>
              <a:defRPr sz="1200">
                <a:solidFill>
                  <a:srgbClr val="8F97C0"/>
                </a:solidFill>
              </a:defRPr>
            </a:lvl3pPr>
            <a:lvl4pPr indent="-228600" lvl="3" marL="1828800" rtl="0" algn="l">
              <a:spcBef>
                <a:spcPts val="800"/>
              </a:spcBef>
              <a:spcAft>
                <a:spcPts val="0"/>
              </a:spcAft>
              <a:buClr>
                <a:srgbClr val="8F97C0"/>
              </a:buClr>
              <a:buSzPts val="1100"/>
              <a:buNone/>
              <a:defRPr sz="1100">
                <a:solidFill>
                  <a:srgbClr val="8F97C0"/>
                </a:solidFill>
              </a:defRPr>
            </a:lvl4pPr>
            <a:lvl5pPr indent="-228600" lvl="4" marL="2286000" rtl="0" algn="l">
              <a:spcBef>
                <a:spcPts val="800"/>
              </a:spcBef>
              <a:spcAft>
                <a:spcPts val="0"/>
              </a:spcAft>
              <a:buClr>
                <a:srgbClr val="8F97C0"/>
              </a:buClr>
              <a:buSzPts val="1100"/>
              <a:buNone/>
              <a:defRPr sz="1100">
                <a:solidFill>
                  <a:srgbClr val="8F97C0"/>
                </a:solidFill>
              </a:defRPr>
            </a:lvl5pPr>
            <a:lvl6pPr indent="-228600" lvl="5" marL="2743200" rtl="0" algn="l">
              <a:spcBef>
                <a:spcPts val="800"/>
              </a:spcBef>
              <a:spcAft>
                <a:spcPts val="0"/>
              </a:spcAft>
              <a:buClr>
                <a:srgbClr val="8F97C0"/>
              </a:buClr>
              <a:buSzPts val="1100"/>
              <a:buNone/>
              <a:defRPr sz="1100">
                <a:solidFill>
                  <a:srgbClr val="8F97C0"/>
                </a:solidFill>
              </a:defRPr>
            </a:lvl6pPr>
            <a:lvl7pPr indent="-228600" lvl="6" marL="3200400" rtl="0" algn="l">
              <a:spcBef>
                <a:spcPts val="200"/>
              </a:spcBef>
              <a:spcAft>
                <a:spcPts val="0"/>
              </a:spcAft>
              <a:buClr>
                <a:srgbClr val="8F97C0"/>
              </a:buClr>
              <a:buSzPts val="1100"/>
              <a:buNone/>
              <a:defRPr sz="1100">
                <a:solidFill>
                  <a:srgbClr val="8F97C0"/>
                </a:solidFill>
              </a:defRPr>
            </a:lvl7pPr>
            <a:lvl8pPr indent="-228600" lvl="7" marL="3657600" rtl="0" algn="l">
              <a:spcBef>
                <a:spcPts val="200"/>
              </a:spcBef>
              <a:spcAft>
                <a:spcPts val="0"/>
              </a:spcAft>
              <a:buClr>
                <a:srgbClr val="8F97C0"/>
              </a:buClr>
              <a:buSzPts val="1100"/>
              <a:buNone/>
              <a:defRPr sz="1100">
                <a:solidFill>
                  <a:srgbClr val="8F97C0"/>
                </a:solidFill>
              </a:defRPr>
            </a:lvl8pPr>
            <a:lvl9pPr indent="-228600" lvl="8" marL="4114800" rtl="0" algn="l">
              <a:spcBef>
                <a:spcPts val="200"/>
              </a:spcBef>
              <a:spcAft>
                <a:spcPts val="0"/>
              </a:spcAft>
              <a:buClr>
                <a:srgbClr val="8F97C0"/>
              </a:buClr>
              <a:buSzPts val="1100"/>
              <a:buNone/>
              <a:defRPr sz="1100">
                <a:solidFill>
                  <a:srgbClr val="8F97C0"/>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202" name="Shape 202"/>
        <p:cNvGrpSpPr/>
        <p:nvPr/>
      </p:nvGrpSpPr>
      <p:grpSpPr>
        <a:xfrm>
          <a:off x="0" y="0"/>
          <a:ext cx="0" cy="0"/>
          <a:chOff x="0" y="0"/>
          <a:chExt cx="0" cy="0"/>
        </a:xfrm>
      </p:grpSpPr>
      <p:sp>
        <p:nvSpPr>
          <p:cNvPr id="203" name="Google Shape;203;p34"/>
          <p:cNvSpPr txBox="1"/>
          <p:nvPr>
            <p:ph idx="12" type="sldNum"/>
          </p:nvPr>
        </p:nvSpPr>
        <p:spPr>
          <a:xfrm>
            <a:off x="8084127" y="4720424"/>
            <a:ext cx="5409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sz="1100">
                <a:solidFill>
                  <a:schemeClr val="dk1"/>
                </a:solidFill>
                <a:latin typeface="Twentieth Century"/>
                <a:ea typeface="Twentieth Century"/>
                <a:cs typeface="Twentieth Century"/>
                <a:sym typeface="Twentieth Century"/>
              </a:defRPr>
            </a:lvl1pPr>
            <a:lvl2pPr indent="0" lvl="1" marL="0" rtl="0" algn="ctr">
              <a:spcBef>
                <a:spcPts val="0"/>
              </a:spcBef>
              <a:buNone/>
              <a:defRPr sz="1100">
                <a:solidFill>
                  <a:schemeClr val="dk1"/>
                </a:solidFill>
                <a:latin typeface="Twentieth Century"/>
                <a:ea typeface="Twentieth Century"/>
                <a:cs typeface="Twentieth Century"/>
                <a:sym typeface="Twentieth Century"/>
              </a:defRPr>
            </a:lvl2pPr>
            <a:lvl3pPr indent="0" lvl="2" marL="0" rtl="0" algn="ctr">
              <a:spcBef>
                <a:spcPts val="0"/>
              </a:spcBef>
              <a:buNone/>
              <a:defRPr sz="1100">
                <a:solidFill>
                  <a:schemeClr val="dk1"/>
                </a:solidFill>
                <a:latin typeface="Twentieth Century"/>
                <a:ea typeface="Twentieth Century"/>
                <a:cs typeface="Twentieth Century"/>
                <a:sym typeface="Twentieth Century"/>
              </a:defRPr>
            </a:lvl3pPr>
            <a:lvl4pPr indent="0" lvl="3" marL="0" rtl="0" algn="ctr">
              <a:spcBef>
                <a:spcPts val="0"/>
              </a:spcBef>
              <a:buNone/>
              <a:defRPr sz="1100">
                <a:solidFill>
                  <a:schemeClr val="dk1"/>
                </a:solidFill>
                <a:latin typeface="Twentieth Century"/>
                <a:ea typeface="Twentieth Century"/>
                <a:cs typeface="Twentieth Century"/>
                <a:sym typeface="Twentieth Century"/>
              </a:defRPr>
            </a:lvl4pPr>
            <a:lvl5pPr indent="0" lvl="4" marL="0" rtl="0" algn="ctr">
              <a:spcBef>
                <a:spcPts val="0"/>
              </a:spcBef>
              <a:buNone/>
              <a:defRPr sz="1100">
                <a:solidFill>
                  <a:schemeClr val="dk1"/>
                </a:solidFill>
                <a:latin typeface="Twentieth Century"/>
                <a:ea typeface="Twentieth Century"/>
                <a:cs typeface="Twentieth Century"/>
                <a:sym typeface="Twentieth Century"/>
              </a:defRPr>
            </a:lvl5pPr>
            <a:lvl6pPr indent="0" lvl="5" marL="0" rtl="0" algn="ctr">
              <a:spcBef>
                <a:spcPts val="0"/>
              </a:spcBef>
              <a:buNone/>
              <a:defRPr sz="1100">
                <a:solidFill>
                  <a:schemeClr val="dk1"/>
                </a:solidFill>
                <a:latin typeface="Twentieth Century"/>
                <a:ea typeface="Twentieth Century"/>
                <a:cs typeface="Twentieth Century"/>
                <a:sym typeface="Twentieth Century"/>
              </a:defRPr>
            </a:lvl6pPr>
            <a:lvl7pPr indent="0" lvl="6" marL="0" rtl="0" algn="ctr">
              <a:spcBef>
                <a:spcPts val="0"/>
              </a:spcBef>
              <a:buNone/>
              <a:defRPr sz="1100">
                <a:solidFill>
                  <a:schemeClr val="dk1"/>
                </a:solidFill>
                <a:latin typeface="Twentieth Century"/>
                <a:ea typeface="Twentieth Century"/>
                <a:cs typeface="Twentieth Century"/>
                <a:sym typeface="Twentieth Century"/>
              </a:defRPr>
            </a:lvl7pPr>
            <a:lvl8pPr indent="0" lvl="7" marL="0" rtl="0" algn="ctr">
              <a:spcBef>
                <a:spcPts val="0"/>
              </a:spcBef>
              <a:buNone/>
              <a:defRPr sz="1100">
                <a:solidFill>
                  <a:schemeClr val="dk1"/>
                </a:solidFill>
                <a:latin typeface="Twentieth Century"/>
                <a:ea typeface="Twentieth Century"/>
                <a:cs typeface="Twentieth Century"/>
                <a:sym typeface="Twentieth Century"/>
              </a:defRPr>
            </a:lvl8pPr>
            <a:lvl9pPr indent="0" lvl="8" marL="0" rtl="0" algn="ctr">
              <a:spcBef>
                <a:spcPts val="0"/>
              </a:spcBef>
              <a:buNone/>
              <a:defRPr sz="1100">
                <a:solidFill>
                  <a:schemeClr val="dk1"/>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
              <a:t>‹#›</a:t>
            </a:fld>
            <a:endParaRPr/>
          </a:p>
        </p:txBody>
      </p:sp>
      <p:sp>
        <p:nvSpPr>
          <p:cNvPr id="204" name="Google Shape;204;p34"/>
          <p:cNvSpPr txBox="1"/>
          <p:nvPr>
            <p:ph idx="11" type="ftr"/>
          </p:nvPr>
        </p:nvSpPr>
        <p:spPr>
          <a:xfrm>
            <a:off x="4160520" y="4719828"/>
            <a:ext cx="39411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sz="1100">
                <a:solidFill>
                  <a:schemeClr val="dk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5" name="Google Shape;205;p34"/>
          <p:cNvSpPr txBox="1"/>
          <p:nvPr>
            <p:ph type="title"/>
          </p:nvPr>
        </p:nvSpPr>
        <p:spPr>
          <a:xfrm>
            <a:off x="1000529" y="243793"/>
            <a:ext cx="6987000" cy="686400"/>
          </a:xfrm>
          <a:prstGeom prst="rect">
            <a:avLst/>
          </a:prstGeom>
          <a:noFill/>
          <a:ln>
            <a:noFill/>
          </a:ln>
        </p:spPr>
        <p:txBody>
          <a:bodyPr anchorCtr="0" anchor="ctr" bIns="34275" lIns="68575" spcFirstLastPara="1" rIns="68575" wrap="square" tIns="34275">
            <a:normAutofit/>
          </a:bodyPr>
          <a:lstStyle>
            <a:lvl1pPr lvl="0" rtl="0" algn="ctr">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6" name="Shape 206"/>
        <p:cNvGrpSpPr/>
        <p:nvPr/>
      </p:nvGrpSpPr>
      <p:grpSpPr>
        <a:xfrm>
          <a:off x="0" y="0"/>
          <a:ext cx="0" cy="0"/>
          <a:chOff x="0" y="0"/>
          <a:chExt cx="0" cy="0"/>
        </a:xfrm>
      </p:grpSpPr>
      <p:sp>
        <p:nvSpPr>
          <p:cNvPr id="207" name="Google Shape;207;p35"/>
          <p:cNvSpPr txBox="1"/>
          <p:nvPr>
            <p:ph idx="10" type="dt"/>
          </p:nvPr>
        </p:nvSpPr>
        <p:spPr>
          <a:xfrm>
            <a:off x="457200" y="4767263"/>
            <a:ext cx="2133600" cy="2739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9pPr>
          </a:lstStyle>
          <a:p/>
        </p:txBody>
      </p:sp>
      <p:sp>
        <p:nvSpPr>
          <p:cNvPr id="208" name="Google Shape;208;p35"/>
          <p:cNvSpPr txBox="1"/>
          <p:nvPr>
            <p:ph idx="11" type="ftr"/>
          </p:nvPr>
        </p:nvSpPr>
        <p:spPr>
          <a:xfrm>
            <a:off x="3124200" y="4767263"/>
            <a:ext cx="2895600" cy="2739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9pPr>
          </a:lstStyle>
          <a:p/>
        </p:txBody>
      </p:sp>
      <p:sp>
        <p:nvSpPr>
          <p:cNvPr id="209" name="Google Shape;209;p35"/>
          <p:cNvSpPr txBox="1"/>
          <p:nvPr>
            <p:ph idx="12" type="sldNum"/>
          </p:nvPr>
        </p:nvSpPr>
        <p:spPr>
          <a:xfrm>
            <a:off x="6553200" y="4767263"/>
            <a:ext cx="21336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1pPr>
            <a:lvl2pPr indent="0" lvl="1"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1">
  <p:cSld name="2_Title and Content_1">
    <p:spTree>
      <p:nvGrpSpPr>
        <p:cNvPr id="210" name="Shape 210"/>
        <p:cNvGrpSpPr/>
        <p:nvPr/>
      </p:nvGrpSpPr>
      <p:grpSpPr>
        <a:xfrm>
          <a:off x="0" y="0"/>
          <a:ext cx="0" cy="0"/>
          <a:chOff x="0" y="0"/>
          <a:chExt cx="0" cy="0"/>
        </a:xfrm>
      </p:grpSpPr>
      <p:sp>
        <p:nvSpPr>
          <p:cNvPr id="211" name="Google Shape;211;p36"/>
          <p:cNvSpPr txBox="1"/>
          <p:nvPr>
            <p:ph type="title"/>
          </p:nvPr>
        </p:nvSpPr>
        <p:spPr>
          <a:xfrm>
            <a:off x="365298" y="263111"/>
            <a:ext cx="6987000" cy="686400"/>
          </a:xfrm>
          <a:prstGeom prst="rect">
            <a:avLst/>
          </a:prstGeom>
          <a:noFill/>
          <a:ln>
            <a:noFill/>
          </a:ln>
        </p:spPr>
        <p:txBody>
          <a:bodyPr anchorCtr="0" anchor="ctr" bIns="34275" lIns="68575" spcFirstLastPara="1" rIns="68575" wrap="square" tIns="34275">
            <a:normAutofit/>
          </a:bodyPr>
          <a:lstStyle>
            <a:lvl1pPr lvl="0" rtl="0" algn="ctr">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2" name="Shape 212"/>
        <p:cNvGrpSpPr/>
        <p:nvPr/>
      </p:nvGrpSpPr>
      <p:grpSpPr>
        <a:xfrm>
          <a:off x="0" y="0"/>
          <a:ext cx="0" cy="0"/>
          <a:chOff x="0" y="0"/>
          <a:chExt cx="0" cy="0"/>
        </a:xfrm>
      </p:grpSpPr>
      <p:sp>
        <p:nvSpPr>
          <p:cNvPr id="213" name="Google Shape;213;p37"/>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14" name="Google Shape;214;p37"/>
          <p:cNvSpPr txBox="1"/>
          <p:nvPr>
            <p:ph idx="1" type="body"/>
          </p:nvPr>
        </p:nvSpPr>
        <p:spPr>
          <a:xfrm>
            <a:off x="311700" y="1152475"/>
            <a:ext cx="3999900" cy="3416400"/>
          </a:xfrm>
          <a:prstGeom prst="rect">
            <a:avLst/>
          </a:prstGeom>
        </p:spPr>
        <p:txBody>
          <a:bodyPr anchorCtr="0" anchor="t" bIns="34275" lIns="68575" spcFirstLastPara="1" rIns="68575" wrap="square" tIns="34275">
            <a:normAutofit/>
          </a:bodyPr>
          <a:lstStyle>
            <a:lvl1pPr indent="-298450" lvl="0" marL="457200" rtl="0">
              <a:spcBef>
                <a:spcPts val="800"/>
              </a:spcBef>
              <a:spcAft>
                <a:spcPts val="0"/>
              </a:spcAft>
              <a:buSzPts val="1100"/>
              <a:buChar char="•"/>
              <a:defRPr sz="1100"/>
            </a:lvl1pPr>
            <a:lvl2pPr indent="-285750" lvl="1" marL="914400" rtl="0">
              <a:spcBef>
                <a:spcPts val="800"/>
              </a:spcBef>
              <a:spcAft>
                <a:spcPts val="0"/>
              </a:spcAft>
              <a:buSzPts val="900"/>
              <a:buChar char="•"/>
              <a:defRPr sz="900"/>
            </a:lvl2pPr>
            <a:lvl3pPr indent="-285750" lvl="2" marL="1371600" rtl="0">
              <a:spcBef>
                <a:spcPts val="800"/>
              </a:spcBef>
              <a:spcAft>
                <a:spcPts val="0"/>
              </a:spcAft>
              <a:buSzPts val="900"/>
              <a:buChar char="•"/>
              <a:defRPr sz="900"/>
            </a:lvl3pPr>
            <a:lvl4pPr indent="-285750" lvl="3" marL="1828800" rtl="0">
              <a:spcBef>
                <a:spcPts val="800"/>
              </a:spcBef>
              <a:spcAft>
                <a:spcPts val="0"/>
              </a:spcAft>
              <a:buSzPts val="900"/>
              <a:buChar char="•"/>
              <a:defRPr sz="900"/>
            </a:lvl4pPr>
            <a:lvl5pPr indent="-285750" lvl="4" marL="2286000" rtl="0">
              <a:spcBef>
                <a:spcPts val="800"/>
              </a:spcBef>
              <a:spcAft>
                <a:spcPts val="0"/>
              </a:spcAft>
              <a:buSzPts val="900"/>
              <a:buChar char="•"/>
              <a:defRPr sz="900"/>
            </a:lvl5pPr>
            <a:lvl6pPr indent="-285750" lvl="5" marL="2743200" rtl="0">
              <a:spcBef>
                <a:spcPts val="800"/>
              </a:spcBef>
              <a:spcAft>
                <a:spcPts val="0"/>
              </a:spcAft>
              <a:buSzPts val="900"/>
              <a:buChar char="•"/>
              <a:defRPr sz="900"/>
            </a:lvl6pPr>
            <a:lvl7pPr indent="-285750" lvl="6" marL="3200400" rtl="0">
              <a:spcBef>
                <a:spcPts val="400"/>
              </a:spcBef>
              <a:spcAft>
                <a:spcPts val="0"/>
              </a:spcAft>
              <a:buSzPts val="900"/>
              <a:buChar char="•"/>
              <a:defRPr sz="900"/>
            </a:lvl7pPr>
            <a:lvl8pPr indent="-285750" lvl="7" marL="3657600" rtl="0">
              <a:spcBef>
                <a:spcPts val="400"/>
              </a:spcBef>
              <a:spcAft>
                <a:spcPts val="0"/>
              </a:spcAft>
              <a:buSzPts val="900"/>
              <a:buChar char="•"/>
              <a:defRPr sz="900"/>
            </a:lvl8pPr>
            <a:lvl9pPr indent="-285750" lvl="8" marL="4114800" rtl="0">
              <a:spcBef>
                <a:spcPts val="400"/>
              </a:spcBef>
              <a:spcAft>
                <a:spcPts val="0"/>
              </a:spcAft>
              <a:buSzPts val="900"/>
              <a:buChar char="•"/>
              <a:defRPr sz="900"/>
            </a:lvl9pPr>
          </a:lstStyle>
          <a:p/>
        </p:txBody>
      </p:sp>
      <p:sp>
        <p:nvSpPr>
          <p:cNvPr id="215" name="Google Shape;215;p37"/>
          <p:cNvSpPr txBox="1"/>
          <p:nvPr>
            <p:ph idx="2" type="body"/>
          </p:nvPr>
        </p:nvSpPr>
        <p:spPr>
          <a:xfrm>
            <a:off x="4832400" y="1152475"/>
            <a:ext cx="3999900" cy="3416400"/>
          </a:xfrm>
          <a:prstGeom prst="rect">
            <a:avLst/>
          </a:prstGeom>
        </p:spPr>
        <p:txBody>
          <a:bodyPr anchorCtr="0" anchor="t" bIns="34275" lIns="68575" spcFirstLastPara="1" rIns="68575" wrap="square" tIns="34275">
            <a:normAutofit/>
          </a:bodyPr>
          <a:lstStyle>
            <a:lvl1pPr indent="-298450" lvl="0" marL="457200" rtl="0">
              <a:spcBef>
                <a:spcPts val="800"/>
              </a:spcBef>
              <a:spcAft>
                <a:spcPts val="0"/>
              </a:spcAft>
              <a:buSzPts val="1100"/>
              <a:buChar char="•"/>
              <a:defRPr sz="1100"/>
            </a:lvl1pPr>
            <a:lvl2pPr indent="-285750" lvl="1" marL="914400" rtl="0">
              <a:spcBef>
                <a:spcPts val="800"/>
              </a:spcBef>
              <a:spcAft>
                <a:spcPts val="0"/>
              </a:spcAft>
              <a:buSzPts val="900"/>
              <a:buChar char="•"/>
              <a:defRPr sz="900"/>
            </a:lvl2pPr>
            <a:lvl3pPr indent="-285750" lvl="2" marL="1371600" rtl="0">
              <a:spcBef>
                <a:spcPts val="800"/>
              </a:spcBef>
              <a:spcAft>
                <a:spcPts val="0"/>
              </a:spcAft>
              <a:buSzPts val="900"/>
              <a:buChar char="•"/>
              <a:defRPr sz="900"/>
            </a:lvl3pPr>
            <a:lvl4pPr indent="-285750" lvl="3" marL="1828800" rtl="0">
              <a:spcBef>
                <a:spcPts val="800"/>
              </a:spcBef>
              <a:spcAft>
                <a:spcPts val="0"/>
              </a:spcAft>
              <a:buSzPts val="900"/>
              <a:buChar char="•"/>
              <a:defRPr sz="900"/>
            </a:lvl4pPr>
            <a:lvl5pPr indent="-285750" lvl="4" marL="2286000" rtl="0">
              <a:spcBef>
                <a:spcPts val="800"/>
              </a:spcBef>
              <a:spcAft>
                <a:spcPts val="0"/>
              </a:spcAft>
              <a:buSzPts val="900"/>
              <a:buChar char="•"/>
              <a:defRPr sz="900"/>
            </a:lvl5pPr>
            <a:lvl6pPr indent="-285750" lvl="5" marL="2743200" rtl="0">
              <a:spcBef>
                <a:spcPts val="800"/>
              </a:spcBef>
              <a:spcAft>
                <a:spcPts val="0"/>
              </a:spcAft>
              <a:buSzPts val="900"/>
              <a:buChar char="•"/>
              <a:defRPr sz="900"/>
            </a:lvl6pPr>
            <a:lvl7pPr indent="-285750" lvl="6" marL="3200400" rtl="0">
              <a:spcBef>
                <a:spcPts val="400"/>
              </a:spcBef>
              <a:spcAft>
                <a:spcPts val="0"/>
              </a:spcAft>
              <a:buSzPts val="900"/>
              <a:buChar char="•"/>
              <a:defRPr sz="900"/>
            </a:lvl7pPr>
            <a:lvl8pPr indent="-285750" lvl="7" marL="3657600" rtl="0">
              <a:spcBef>
                <a:spcPts val="400"/>
              </a:spcBef>
              <a:spcAft>
                <a:spcPts val="0"/>
              </a:spcAft>
              <a:buSzPts val="900"/>
              <a:buChar char="•"/>
              <a:defRPr sz="900"/>
            </a:lvl8pPr>
            <a:lvl9pPr indent="-285750" lvl="8" marL="4114800" rtl="0">
              <a:spcBef>
                <a:spcPts val="400"/>
              </a:spcBef>
              <a:spcAft>
                <a:spcPts val="0"/>
              </a:spcAft>
              <a:buSzPts val="900"/>
              <a:buChar char="•"/>
              <a:defRPr sz="900"/>
            </a:lvl9pPr>
          </a:lstStyle>
          <a:p/>
        </p:txBody>
      </p:sp>
      <p:sp>
        <p:nvSpPr>
          <p:cNvPr id="216" name="Google Shape;216;p37"/>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TITLE_AND_BODY_1">
    <p:spTree>
      <p:nvGrpSpPr>
        <p:cNvPr id="217" name="Shape 217"/>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218" name="Shape 218"/>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9" name="Shape 219"/>
        <p:cNvGrpSpPr/>
        <p:nvPr/>
      </p:nvGrpSpPr>
      <p:grpSpPr>
        <a:xfrm>
          <a:off x="0" y="0"/>
          <a:ext cx="0" cy="0"/>
          <a:chOff x="0" y="0"/>
          <a:chExt cx="0" cy="0"/>
        </a:xfrm>
      </p:grpSpPr>
      <p:sp>
        <p:nvSpPr>
          <p:cNvPr id="220" name="Google Shape;220;p40"/>
          <p:cNvSpPr txBox="1"/>
          <p:nvPr>
            <p:ph type="title"/>
          </p:nvPr>
        </p:nvSpPr>
        <p:spPr>
          <a:xfrm>
            <a:off x="364604" y="263111"/>
            <a:ext cx="6987000" cy="686400"/>
          </a:xfrm>
          <a:prstGeom prst="rect">
            <a:avLst/>
          </a:prstGeom>
          <a:noFill/>
          <a:ln>
            <a:noFill/>
          </a:ln>
        </p:spPr>
        <p:txBody>
          <a:bodyPr anchorCtr="0" anchor="ctr" bIns="34275" lIns="68575" spcFirstLastPara="1" rIns="68575" wrap="square" tIns="34275">
            <a:normAutofit/>
          </a:bodyPr>
          <a:lstStyle>
            <a:lvl1pPr lvl="0" rtl="0" algn="ctr">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21" name="Google Shape;221;p40"/>
          <p:cNvSpPr txBox="1"/>
          <p:nvPr>
            <p:ph idx="1" type="body"/>
          </p:nvPr>
        </p:nvSpPr>
        <p:spPr>
          <a:xfrm>
            <a:off x="364604" y="1200150"/>
            <a:ext cx="4038600" cy="3522900"/>
          </a:xfrm>
          <a:prstGeom prst="rect">
            <a:avLst/>
          </a:prstGeom>
          <a:noFill/>
          <a:ln>
            <a:noFill/>
          </a:ln>
        </p:spPr>
        <p:txBody>
          <a:bodyPr anchorCtr="0" anchor="t" bIns="34275" lIns="68575" spcFirstLastPara="1" rIns="68575" wrap="square" tIns="34275">
            <a:normAutofit/>
          </a:bodyPr>
          <a:lstStyle>
            <a:lvl1pPr indent="-361950" lvl="0" marL="457200" rtl="0" algn="l">
              <a:spcBef>
                <a:spcPts val="400"/>
              </a:spcBef>
              <a:spcAft>
                <a:spcPts val="0"/>
              </a:spcAft>
              <a:buSzPts val="2100"/>
              <a:buChar char="•"/>
              <a:defRPr sz="2100"/>
            </a:lvl1pPr>
            <a:lvl2pPr indent="-342900" lvl="1" marL="914400" rtl="0" algn="l">
              <a:spcBef>
                <a:spcPts val="800"/>
              </a:spcBef>
              <a:spcAft>
                <a:spcPts val="0"/>
              </a:spcAft>
              <a:buSzPts val="1800"/>
              <a:buChar char="•"/>
              <a:defRPr sz="1800"/>
            </a:lvl2pPr>
            <a:lvl3pPr indent="-323850" lvl="2" marL="1371600" rtl="0" algn="l">
              <a:spcBef>
                <a:spcPts val="800"/>
              </a:spcBef>
              <a:spcAft>
                <a:spcPts val="0"/>
              </a:spcAft>
              <a:buSzPts val="1500"/>
              <a:buChar char="•"/>
              <a:defRPr sz="1500"/>
            </a:lvl3pPr>
            <a:lvl4pPr indent="-317500" lvl="3" marL="1828800" rtl="0" algn="l">
              <a:spcBef>
                <a:spcPts val="800"/>
              </a:spcBef>
              <a:spcAft>
                <a:spcPts val="0"/>
              </a:spcAft>
              <a:buClr>
                <a:schemeClr val="dk2"/>
              </a:buClr>
              <a:buSzPts val="1400"/>
              <a:buChar char="•"/>
              <a:defRPr sz="1400"/>
            </a:lvl4pPr>
            <a:lvl5pPr indent="-317500" lvl="4" marL="2286000" rtl="0" algn="l">
              <a:spcBef>
                <a:spcPts val="800"/>
              </a:spcBef>
              <a:spcAft>
                <a:spcPts val="0"/>
              </a:spcAft>
              <a:buClr>
                <a:schemeClr val="dk2"/>
              </a:buClr>
              <a:buSzPts val="1400"/>
              <a:buChar char="•"/>
              <a:defRPr sz="1400"/>
            </a:lvl5pPr>
            <a:lvl6pPr indent="-317500" lvl="5" marL="2743200" rtl="0" algn="l">
              <a:spcBef>
                <a:spcPts val="800"/>
              </a:spcBef>
              <a:spcAft>
                <a:spcPts val="0"/>
              </a:spcAft>
              <a:buClr>
                <a:schemeClr val="dk1"/>
              </a:buClr>
              <a:buSzPts val="1400"/>
              <a:buChar char="•"/>
              <a:defRPr sz="1400"/>
            </a:lvl6pPr>
            <a:lvl7pPr indent="-317500" lvl="6" marL="3200400" rtl="0" algn="l">
              <a:spcBef>
                <a:spcPts val="300"/>
              </a:spcBef>
              <a:spcAft>
                <a:spcPts val="0"/>
              </a:spcAft>
              <a:buClr>
                <a:schemeClr val="dk1"/>
              </a:buClr>
              <a:buSzPts val="1400"/>
              <a:buChar char="•"/>
              <a:defRPr sz="1400"/>
            </a:lvl7pPr>
            <a:lvl8pPr indent="-317500" lvl="7" marL="3657600" rtl="0" algn="l">
              <a:spcBef>
                <a:spcPts val="300"/>
              </a:spcBef>
              <a:spcAft>
                <a:spcPts val="0"/>
              </a:spcAft>
              <a:buClr>
                <a:schemeClr val="dk1"/>
              </a:buClr>
              <a:buSzPts val="1400"/>
              <a:buChar char="•"/>
              <a:defRPr sz="1400"/>
            </a:lvl8pPr>
            <a:lvl9pPr indent="-317500" lvl="8" marL="4114800" rtl="0" algn="l">
              <a:spcBef>
                <a:spcPts val="300"/>
              </a:spcBef>
              <a:spcAft>
                <a:spcPts val="0"/>
              </a:spcAft>
              <a:buClr>
                <a:schemeClr val="dk1"/>
              </a:buClr>
              <a:buSzPts val="1400"/>
              <a:buChar char="•"/>
              <a:defRPr sz="1400"/>
            </a:lvl9pPr>
          </a:lstStyle>
          <a:p/>
        </p:txBody>
      </p:sp>
      <p:sp>
        <p:nvSpPr>
          <p:cNvPr id="222" name="Google Shape;222;p40"/>
          <p:cNvSpPr txBox="1"/>
          <p:nvPr>
            <p:ph idx="2" type="body"/>
          </p:nvPr>
        </p:nvSpPr>
        <p:spPr>
          <a:xfrm>
            <a:off x="4555604" y="1200150"/>
            <a:ext cx="4038600" cy="3522900"/>
          </a:xfrm>
          <a:prstGeom prst="rect">
            <a:avLst/>
          </a:prstGeom>
          <a:noFill/>
          <a:ln>
            <a:noFill/>
          </a:ln>
        </p:spPr>
        <p:txBody>
          <a:bodyPr anchorCtr="0" anchor="t" bIns="34275" lIns="68575" spcFirstLastPara="1" rIns="68575" wrap="square" tIns="34275">
            <a:normAutofit/>
          </a:bodyPr>
          <a:lstStyle>
            <a:lvl1pPr indent="-361950" lvl="0" marL="457200" rtl="0" algn="l">
              <a:spcBef>
                <a:spcPts val="400"/>
              </a:spcBef>
              <a:spcAft>
                <a:spcPts val="0"/>
              </a:spcAft>
              <a:buSzPts val="2100"/>
              <a:buChar char="•"/>
              <a:defRPr sz="2100"/>
            </a:lvl1pPr>
            <a:lvl2pPr indent="-342900" lvl="1" marL="914400" rtl="0" algn="l">
              <a:spcBef>
                <a:spcPts val="800"/>
              </a:spcBef>
              <a:spcAft>
                <a:spcPts val="0"/>
              </a:spcAft>
              <a:buSzPts val="1800"/>
              <a:buChar char="•"/>
              <a:defRPr sz="1800"/>
            </a:lvl2pPr>
            <a:lvl3pPr indent="-323850" lvl="2" marL="1371600" rtl="0" algn="l">
              <a:spcBef>
                <a:spcPts val="800"/>
              </a:spcBef>
              <a:spcAft>
                <a:spcPts val="0"/>
              </a:spcAft>
              <a:buSzPts val="1500"/>
              <a:buChar char="•"/>
              <a:defRPr sz="1500"/>
            </a:lvl3pPr>
            <a:lvl4pPr indent="-317500" lvl="3" marL="1828800" rtl="0" algn="l">
              <a:spcBef>
                <a:spcPts val="800"/>
              </a:spcBef>
              <a:spcAft>
                <a:spcPts val="0"/>
              </a:spcAft>
              <a:buClr>
                <a:schemeClr val="dk2"/>
              </a:buClr>
              <a:buSzPts val="1400"/>
              <a:buChar char="•"/>
              <a:defRPr sz="1400"/>
            </a:lvl4pPr>
            <a:lvl5pPr indent="-317500" lvl="4" marL="2286000" rtl="0" algn="l">
              <a:spcBef>
                <a:spcPts val="800"/>
              </a:spcBef>
              <a:spcAft>
                <a:spcPts val="0"/>
              </a:spcAft>
              <a:buClr>
                <a:schemeClr val="dk2"/>
              </a:buClr>
              <a:buSzPts val="1400"/>
              <a:buChar char="•"/>
              <a:defRPr sz="1400"/>
            </a:lvl5pPr>
            <a:lvl6pPr indent="-317500" lvl="5" marL="2743200" rtl="0" algn="l">
              <a:spcBef>
                <a:spcPts val="800"/>
              </a:spcBef>
              <a:spcAft>
                <a:spcPts val="0"/>
              </a:spcAft>
              <a:buClr>
                <a:schemeClr val="dk1"/>
              </a:buClr>
              <a:buSzPts val="1400"/>
              <a:buChar char="•"/>
              <a:defRPr sz="1400"/>
            </a:lvl6pPr>
            <a:lvl7pPr indent="-317500" lvl="6" marL="3200400" rtl="0" algn="l">
              <a:spcBef>
                <a:spcPts val="300"/>
              </a:spcBef>
              <a:spcAft>
                <a:spcPts val="0"/>
              </a:spcAft>
              <a:buClr>
                <a:schemeClr val="dk1"/>
              </a:buClr>
              <a:buSzPts val="1400"/>
              <a:buChar char="•"/>
              <a:defRPr sz="1400"/>
            </a:lvl7pPr>
            <a:lvl8pPr indent="-317500" lvl="7" marL="3657600" rtl="0" algn="l">
              <a:spcBef>
                <a:spcPts val="300"/>
              </a:spcBef>
              <a:spcAft>
                <a:spcPts val="0"/>
              </a:spcAft>
              <a:buClr>
                <a:schemeClr val="dk1"/>
              </a:buClr>
              <a:buSzPts val="1400"/>
              <a:buChar char="•"/>
              <a:defRPr sz="1400"/>
            </a:lvl8pPr>
            <a:lvl9pPr indent="-317500" lvl="8" marL="4114800" rtl="0" algn="l">
              <a:spcBef>
                <a:spcPts val="300"/>
              </a:spcBef>
              <a:spcAft>
                <a:spcPts val="0"/>
              </a:spcAft>
              <a:buClr>
                <a:schemeClr val="dk1"/>
              </a:buClr>
              <a:buSzPts val="1400"/>
              <a:buChar char="•"/>
              <a:defRPr sz="1400"/>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AND_BODY_2">
    <p:spTree>
      <p:nvGrpSpPr>
        <p:cNvPr id="223" name="Shape 223"/>
        <p:cNvGrpSpPr/>
        <p:nvPr/>
      </p:nvGrpSpPr>
      <p:grpSpPr>
        <a:xfrm>
          <a:off x="0" y="0"/>
          <a:ext cx="0" cy="0"/>
          <a:chOff x="0" y="0"/>
          <a:chExt cx="0" cy="0"/>
        </a:xfrm>
      </p:grpSpPr>
      <p:sp>
        <p:nvSpPr>
          <p:cNvPr id="224" name="Google Shape;224;p41"/>
          <p:cNvSpPr txBox="1"/>
          <p:nvPr>
            <p:ph type="title"/>
          </p:nvPr>
        </p:nvSpPr>
        <p:spPr>
          <a:xfrm>
            <a:off x="1635760" y="263111"/>
            <a:ext cx="6987000" cy="686400"/>
          </a:xfrm>
          <a:prstGeom prst="rect">
            <a:avLst/>
          </a:prstGeom>
          <a:noFill/>
          <a:ln>
            <a:noFill/>
          </a:ln>
        </p:spPr>
        <p:txBody>
          <a:bodyPr anchorCtr="0" anchor="ctr" bIns="91425" lIns="91425" spcFirstLastPara="1" rIns="91425" wrap="square" tIns="91425">
            <a:normAutofit/>
          </a:bodyPr>
          <a:lstStyle>
            <a:lvl1pPr lvl="0" marR="0" rtl="0" algn="ctr">
              <a:spcBef>
                <a:spcPts val="0"/>
              </a:spcBef>
              <a:spcAft>
                <a:spcPts val="0"/>
              </a:spcAft>
              <a:buClr>
                <a:schemeClr val="dk2"/>
              </a:buClr>
              <a:buSzPts val="4400"/>
              <a:buFont typeface="Questrial"/>
              <a:buNone/>
              <a:defRPr b="0" i="0" sz="4400" u="none" cap="none" strike="noStrike">
                <a:solidFill>
                  <a:schemeClr val="dk2"/>
                </a:solidFill>
                <a:latin typeface="Questrial"/>
                <a:ea typeface="Questrial"/>
                <a:cs typeface="Questrial"/>
                <a:sym typeface="Quest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Boxed)">
  <p:cSld name="Section Title (Boxed)">
    <p:bg>
      <p:bgPr>
        <a:solidFill>
          <a:srgbClr val="E8E8E8"/>
        </a:solidFill>
      </p:bgPr>
    </p:bg>
    <p:spTree>
      <p:nvGrpSpPr>
        <p:cNvPr id="35" name="Shape 35"/>
        <p:cNvGrpSpPr/>
        <p:nvPr/>
      </p:nvGrpSpPr>
      <p:grpSpPr>
        <a:xfrm>
          <a:off x="0" y="0"/>
          <a:ext cx="0" cy="0"/>
          <a:chOff x="0" y="0"/>
          <a:chExt cx="0" cy="0"/>
        </a:xfrm>
      </p:grpSpPr>
      <p:sp>
        <p:nvSpPr>
          <p:cNvPr id="36" name="Google Shape;36;p5"/>
          <p:cNvSpPr/>
          <p:nvPr/>
        </p:nvSpPr>
        <p:spPr>
          <a:xfrm>
            <a:off x="0" y="0"/>
            <a:ext cx="9144000" cy="9144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7" name="Google Shape;37;p5"/>
          <p:cNvSpPr txBox="1"/>
          <p:nvPr>
            <p:ph type="title"/>
          </p:nvPr>
        </p:nvSpPr>
        <p:spPr>
          <a:xfrm>
            <a:off x="628650" y="1001461"/>
            <a:ext cx="7886700" cy="3631200"/>
          </a:xfrm>
          <a:prstGeom prst="rect">
            <a:avLst/>
          </a:prstGeom>
          <a:solidFill>
            <a:schemeClr val="lt1"/>
          </a:solidFill>
          <a:ln>
            <a:noFill/>
          </a:ln>
        </p:spPr>
        <p:txBody>
          <a:bodyPr anchorCtr="0" anchor="b" bIns="205725" lIns="137150" spcFirstLastPara="1" rIns="137150" wrap="square" tIns="68575">
            <a:normAutofit/>
          </a:bodyPr>
          <a:lstStyle>
            <a:lvl1pPr lvl="0" algn="l">
              <a:lnSpc>
                <a:spcPct val="90000"/>
              </a:lnSpc>
              <a:spcBef>
                <a:spcPts val="0"/>
              </a:spcBef>
              <a:spcAft>
                <a:spcPts val="0"/>
              </a:spcAft>
              <a:buClr>
                <a:schemeClr val="dk1"/>
              </a:buClr>
              <a:buSzPts val="5400"/>
              <a:buFont typeface="Calibri"/>
              <a:buNone/>
              <a:defRPr b="1" sz="5400">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8" name="Google Shape;38;p5"/>
          <p:cNvSpPr txBox="1"/>
          <p:nvPr>
            <p:ph idx="10" type="dt"/>
          </p:nvPr>
        </p:nvSpPr>
        <p:spPr>
          <a:xfrm>
            <a:off x="628650" y="4767263"/>
            <a:ext cx="10188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9" name="Google Shape;39;p5"/>
          <p:cNvSpPr txBox="1"/>
          <p:nvPr>
            <p:ph idx="12" type="sldNum"/>
          </p:nvPr>
        </p:nvSpPr>
        <p:spPr>
          <a:xfrm>
            <a:off x="7418349" y="4767263"/>
            <a:ext cx="10971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
        <p:nvSpPr>
          <p:cNvPr id="40" name="Google Shape;40;p5"/>
          <p:cNvSpPr/>
          <p:nvPr/>
        </p:nvSpPr>
        <p:spPr>
          <a:xfrm>
            <a:off x="0" y="912019"/>
            <a:ext cx="9144000" cy="894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41" name="Google Shape;41;p5"/>
          <p:cNvSpPr txBox="1"/>
          <p:nvPr>
            <p:ph idx="11" type="ftr"/>
          </p:nvPr>
        </p:nvSpPr>
        <p:spPr>
          <a:xfrm>
            <a:off x="2163942" y="4767263"/>
            <a:ext cx="4816200" cy="273900"/>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Clr>
                <a:schemeClr val="lt1"/>
              </a:buClr>
              <a:buSzPts val="900"/>
              <a:buFont typeface="Calibri"/>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pic>
        <p:nvPicPr>
          <p:cNvPr id="42" name="Google Shape;42;p5"/>
          <p:cNvPicPr preferRelativeResize="0"/>
          <p:nvPr/>
        </p:nvPicPr>
        <p:blipFill>
          <a:blip r:embed="rId2">
            <a:alphaModFix/>
          </a:blip>
          <a:stretch>
            <a:fillRect/>
          </a:stretch>
        </p:blipFill>
        <p:spPr>
          <a:xfrm>
            <a:off x="407559" y="9675"/>
            <a:ext cx="1893094" cy="85725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_1">
  <p:cSld name="TITLE_ONLY_1">
    <p:spTree>
      <p:nvGrpSpPr>
        <p:cNvPr id="225" name="Shape 225"/>
        <p:cNvGrpSpPr/>
        <p:nvPr/>
      </p:nvGrpSpPr>
      <p:grpSpPr>
        <a:xfrm>
          <a:off x="0" y="0"/>
          <a:ext cx="0" cy="0"/>
          <a:chOff x="0" y="0"/>
          <a:chExt cx="0" cy="0"/>
        </a:xfrm>
      </p:grpSpPr>
      <p:sp>
        <p:nvSpPr>
          <p:cNvPr id="226" name="Google Shape;226;p42"/>
          <p:cNvSpPr txBox="1"/>
          <p:nvPr>
            <p:ph type="title"/>
          </p:nvPr>
        </p:nvSpPr>
        <p:spPr>
          <a:xfrm>
            <a:off x="882450" y="565577"/>
            <a:ext cx="7379100" cy="572700"/>
          </a:xfrm>
          <a:prstGeom prst="rect">
            <a:avLst/>
          </a:prstGeom>
          <a:noFill/>
          <a:ln>
            <a:noFill/>
          </a:ln>
        </p:spPr>
        <p:txBody>
          <a:bodyPr anchorCtr="0" anchor="ctr" bIns="34275" lIns="68575" spcFirstLastPara="1" rIns="68575" wrap="square" tIns="34275">
            <a:normAutofit/>
          </a:bodyPr>
          <a:lstStyle>
            <a:lvl1pPr lvl="0" rtl="0" algn="ctr">
              <a:spcBef>
                <a:spcPts val="0"/>
              </a:spcBef>
              <a:spcAft>
                <a:spcPts val="0"/>
              </a:spcAft>
              <a:buClr>
                <a:schemeClr val="dk1"/>
              </a:buClr>
              <a:buSzPts val="3300"/>
              <a:buNone/>
              <a:defRPr sz="3500"/>
            </a:lvl1pPr>
            <a:lvl2pPr lvl="1" rtl="0">
              <a:spcBef>
                <a:spcPts val="0"/>
              </a:spcBef>
              <a:spcAft>
                <a:spcPts val="0"/>
              </a:spcAft>
              <a:buClr>
                <a:schemeClr val="lt2"/>
              </a:buClr>
              <a:buSzPts val="1100"/>
              <a:buNone/>
              <a:defRPr>
                <a:solidFill>
                  <a:schemeClr val="lt2"/>
                </a:solidFill>
              </a:defRPr>
            </a:lvl2pPr>
            <a:lvl3pPr lvl="2" rtl="0">
              <a:spcBef>
                <a:spcPts val="0"/>
              </a:spcBef>
              <a:spcAft>
                <a:spcPts val="0"/>
              </a:spcAft>
              <a:buClr>
                <a:schemeClr val="lt2"/>
              </a:buClr>
              <a:buSzPts val="1100"/>
              <a:buNone/>
              <a:defRPr>
                <a:solidFill>
                  <a:schemeClr val="lt2"/>
                </a:solidFill>
              </a:defRPr>
            </a:lvl3pPr>
            <a:lvl4pPr lvl="3" rtl="0">
              <a:spcBef>
                <a:spcPts val="0"/>
              </a:spcBef>
              <a:spcAft>
                <a:spcPts val="0"/>
              </a:spcAft>
              <a:buClr>
                <a:schemeClr val="lt2"/>
              </a:buClr>
              <a:buSzPts val="1100"/>
              <a:buNone/>
              <a:defRPr>
                <a:solidFill>
                  <a:schemeClr val="lt2"/>
                </a:solidFill>
              </a:defRPr>
            </a:lvl4pPr>
            <a:lvl5pPr lvl="4" rtl="0">
              <a:spcBef>
                <a:spcPts val="0"/>
              </a:spcBef>
              <a:spcAft>
                <a:spcPts val="0"/>
              </a:spcAft>
              <a:buClr>
                <a:schemeClr val="lt2"/>
              </a:buClr>
              <a:buSzPts val="1100"/>
              <a:buNone/>
              <a:defRPr>
                <a:solidFill>
                  <a:schemeClr val="lt2"/>
                </a:solidFill>
              </a:defRPr>
            </a:lvl5pPr>
            <a:lvl6pPr lvl="5" rtl="0">
              <a:spcBef>
                <a:spcPts val="0"/>
              </a:spcBef>
              <a:spcAft>
                <a:spcPts val="0"/>
              </a:spcAft>
              <a:buClr>
                <a:schemeClr val="lt2"/>
              </a:buClr>
              <a:buSzPts val="1100"/>
              <a:buNone/>
              <a:defRPr>
                <a:solidFill>
                  <a:schemeClr val="lt2"/>
                </a:solidFill>
              </a:defRPr>
            </a:lvl6pPr>
            <a:lvl7pPr lvl="6" rtl="0">
              <a:spcBef>
                <a:spcPts val="0"/>
              </a:spcBef>
              <a:spcAft>
                <a:spcPts val="0"/>
              </a:spcAft>
              <a:buClr>
                <a:schemeClr val="lt2"/>
              </a:buClr>
              <a:buSzPts val="1100"/>
              <a:buNone/>
              <a:defRPr>
                <a:solidFill>
                  <a:schemeClr val="lt2"/>
                </a:solidFill>
              </a:defRPr>
            </a:lvl7pPr>
            <a:lvl8pPr lvl="7" rtl="0">
              <a:spcBef>
                <a:spcPts val="0"/>
              </a:spcBef>
              <a:spcAft>
                <a:spcPts val="0"/>
              </a:spcAft>
              <a:buClr>
                <a:schemeClr val="lt2"/>
              </a:buClr>
              <a:buSzPts val="1100"/>
              <a:buNone/>
              <a:defRPr>
                <a:solidFill>
                  <a:schemeClr val="lt2"/>
                </a:solidFill>
              </a:defRPr>
            </a:lvl8pPr>
            <a:lvl9pPr lvl="8" rtl="0">
              <a:spcBef>
                <a:spcPts val="0"/>
              </a:spcBef>
              <a:spcAft>
                <a:spcPts val="0"/>
              </a:spcAft>
              <a:buClr>
                <a:schemeClr val="lt2"/>
              </a:buClr>
              <a:buSzPts val="1100"/>
              <a:buNone/>
              <a:defRPr>
                <a:solidFill>
                  <a:schemeClr val="lt2"/>
                </a:solidFill>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227" name="Shape 227"/>
        <p:cNvGrpSpPr/>
        <p:nvPr/>
      </p:nvGrpSpPr>
      <p:grpSpPr>
        <a:xfrm>
          <a:off x="0" y="0"/>
          <a:ext cx="0" cy="0"/>
          <a:chOff x="0" y="0"/>
          <a:chExt cx="0" cy="0"/>
        </a:xfrm>
      </p:grpSpPr>
      <p:sp>
        <p:nvSpPr>
          <p:cNvPr id="228" name="Google Shape;228;p43"/>
          <p:cNvSpPr txBox="1"/>
          <p:nvPr>
            <p:ph type="title"/>
          </p:nvPr>
        </p:nvSpPr>
        <p:spPr>
          <a:xfrm>
            <a:off x="911673" y="365169"/>
            <a:ext cx="7317900" cy="7779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2"/>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29" name="Google Shape;229;p43"/>
          <p:cNvSpPr txBox="1"/>
          <p:nvPr>
            <p:ph idx="1" type="body"/>
          </p:nvPr>
        </p:nvSpPr>
        <p:spPr>
          <a:xfrm>
            <a:off x="457200" y="1543050"/>
            <a:ext cx="8229600" cy="30516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SzPts val="1800"/>
              <a:buChar char="•"/>
              <a:defRPr/>
            </a:lvl1pPr>
            <a:lvl2pPr indent="-342900" lvl="1" marL="914400" rtl="0" algn="l">
              <a:spcBef>
                <a:spcPts val="800"/>
              </a:spcBef>
              <a:spcAft>
                <a:spcPts val="0"/>
              </a:spcAft>
              <a:buSzPts val="1800"/>
              <a:buChar char="•"/>
              <a:defRPr/>
            </a:lvl2pPr>
            <a:lvl3pPr indent="-342900" lvl="2" marL="1371600" rtl="0" algn="l">
              <a:spcBef>
                <a:spcPts val="800"/>
              </a:spcBef>
              <a:spcAft>
                <a:spcPts val="0"/>
              </a:spcAft>
              <a:buSzPts val="1800"/>
              <a:buChar char="•"/>
              <a:defRPr/>
            </a:lvl3pPr>
            <a:lvl4pPr indent="-342900" lvl="3" marL="1828800" rtl="0" algn="l">
              <a:spcBef>
                <a:spcPts val="800"/>
              </a:spcBef>
              <a:spcAft>
                <a:spcPts val="0"/>
              </a:spcAft>
              <a:buClr>
                <a:schemeClr val="dk2"/>
              </a:buClr>
              <a:buSzPts val="1800"/>
              <a:buChar char="•"/>
              <a:defRPr/>
            </a:lvl4pPr>
            <a:lvl5pPr indent="-342900" lvl="4" marL="2286000" rtl="0" algn="l">
              <a:spcBef>
                <a:spcPts val="800"/>
              </a:spcBef>
              <a:spcAft>
                <a:spcPts val="0"/>
              </a:spcAft>
              <a:buClr>
                <a:schemeClr val="dk2"/>
              </a:buClr>
              <a:buSzPts val="1800"/>
              <a:buChar char="•"/>
              <a:defRPr/>
            </a:lvl5pPr>
            <a:lvl6pPr indent="-342900" lvl="5" marL="2743200" rtl="0" algn="l">
              <a:spcBef>
                <a:spcPts val="8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30" name="Shape 230"/>
        <p:cNvGrpSpPr/>
        <p:nvPr/>
      </p:nvGrpSpPr>
      <p:grpSpPr>
        <a:xfrm>
          <a:off x="0" y="0"/>
          <a:ext cx="0" cy="0"/>
          <a:chOff x="0" y="0"/>
          <a:chExt cx="0" cy="0"/>
        </a:xfrm>
      </p:grpSpPr>
      <p:sp>
        <p:nvSpPr>
          <p:cNvPr id="231" name="Google Shape;231;p44"/>
          <p:cNvSpPr txBox="1"/>
          <p:nvPr>
            <p:ph type="title"/>
          </p:nvPr>
        </p:nvSpPr>
        <p:spPr>
          <a:xfrm>
            <a:off x="1256681" y="376711"/>
            <a:ext cx="7297800" cy="686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2"/>
              </a:buClr>
              <a:buSzPts val="4400"/>
              <a:buFont typeface="Twentieth Century"/>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2" name="Google Shape;232;p44"/>
          <p:cNvSpPr txBox="1"/>
          <p:nvPr>
            <p:ph idx="1" type="body"/>
          </p:nvPr>
        </p:nvSpPr>
        <p:spPr>
          <a:xfrm>
            <a:off x="324920" y="1141412"/>
            <a:ext cx="4040100" cy="4800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SzPts val="2400"/>
              <a:buNone/>
              <a:defRPr b="1" sz="2400"/>
            </a:lvl1pPr>
            <a:lvl2pPr indent="-228600" lvl="1" marL="914400" rtl="0" algn="l">
              <a:spcBef>
                <a:spcPts val="800"/>
              </a:spcBef>
              <a:spcAft>
                <a:spcPts val="0"/>
              </a:spcAft>
              <a:buSzPts val="2000"/>
              <a:buNone/>
              <a:defRPr b="1" sz="2000"/>
            </a:lvl2pPr>
            <a:lvl3pPr indent="-228600" lvl="2" marL="1371600" rtl="0" algn="l">
              <a:spcBef>
                <a:spcPts val="800"/>
              </a:spcBef>
              <a:spcAft>
                <a:spcPts val="0"/>
              </a:spcAft>
              <a:buSzPts val="1800"/>
              <a:buNone/>
              <a:defRPr b="1" sz="1800"/>
            </a:lvl3pPr>
            <a:lvl4pPr indent="-228600" lvl="3" marL="1828800" rtl="0" algn="l">
              <a:spcBef>
                <a:spcPts val="800"/>
              </a:spcBef>
              <a:spcAft>
                <a:spcPts val="0"/>
              </a:spcAft>
              <a:buClr>
                <a:schemeClr val="dk2"/>
              </a:buClr>
              <a:buSzPts val="1600"/>
              <a:buNone/>
              <a:defRPr b="1" sz="1600"/>
            </a:lvl4pPr>
            <a:lvl5pPr indent="-228600" lvl="4" marL="2286000" rtl="0" algn="l">
              <a:spcBef>
                <a:spcPts val="800"/>
              </a:spcBef>
              <a:spcAft>
                <a:spcPts val="0"/>
              </a:spcAft>
              <a:buClr>
                <a:schemeClr val="dk2"/>
              </a:buClr>
              <a:buSzPts val="1600"/>
              <a:buNone/>
              <a:defRPr b="1" sz="1600"/>
            </a:lvl5pPr>
            <a:lvl6pPr indent="-228600" lvl="5" marL="2743200" rtl="0" algn="l">
              <a:spcBef>
                <a:spcPts val="80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233" name="Google Shape;233;p44"/>
          <p:cNvSpPr txBox="1"/>
          <p:nvPr>
            <p:ph idx="2" type="body"/>
          </p:nvPr>
        </p:nvSpPr>
        <p:spPr>
          <a:xfrm>
            <a:off x="324920" y="1621234"/>
            <a:ext cx="4040100" cy="30822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SzPts val="2400"/>
              <a:buChar char="•"/>
              <a:defRPr sz="2400"/>
            </a:lvl1pPr>
            <a:lvl2pPr indent="-355600" lvl="1" marL="914400" rtl="0" algn="l">
              <a:spcBef>
                <a:spcPts val="800"/>
              </a:spcBef>
              <a:spcAft>
                <a:spcPts val="0"/>
              </a:spcAft>
              <a:buSzPts val="2000"/>
              <a:buChar char="•"/>
              <a:defRPr sz="2000"/>
            </a:lvl2pPr>
            <a:lvl3pPr indent="-342900" lvl="2" marL="1371600" rtl="0" algn="l">
              <a:spcBef>
                <a:spcPts val="800"/>
              </a:spcBef>
              <a:spcAft>
                <a:spcPts val="0"/>
              </a:spcAft>
              <a:buSzPts val="1800"/>
              <a:buChar char="•"/>
              <a:defRPr sz="1800"/>
            </a:lvl3pPr>
            <a:lvl4pPr indent="-330200" lvl="3" marL="1828800" rtl="0" algn="l">
              <a:spcBef>
                <a:spcPts val="800"/>
              </a:spcBef>
              <a:spcAft>
                <a:spcPts val="0"/>
              </a:spcAft>
              <a:buClr>
                <a:schemeClr val="dk2"/>
              </a:buClr>
              <a:buSzPts val="1600"/>
              <a:buChar char="•"/>
              <a:defRPr sz="1600"/>
            </a:lvl4pPr>
            <a:lvl5pPr indent="-330200" lvl="4" marL="2286000" rtl="0" algn="l">
              <a:spcBef>
                <a:spcPts val="800"/>
              </a:spcBef>
              <a:spcAft>
                <a:spcPts val="0"/>
              </a:spcAft>
              <a:buClr>
                <a:schemeClr val="dk2"/>
              </a:buClr>
              <a:buSzPts val="1600"/>
              <a:buChar char="•"/>
              <a:defRPr sz="1600"/>
            </a:lvl5pPr>
            <a:lvl6pPr indent="-330200" lvl="5" marL="2743200" rtl="0" algn="l">
              <a:spcBef>
                <a:spcPts val="80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234" name="Google Shape;234;p44"/>
          <p:cNvSpPr txBox="1"/>
          <p:nvPr>
            <p:ph idx="3" type="body"/>
          </p:nvPr>
        </p:nvSpPr>
        <p:spPr>
          <a:xfrm>
            <a:off x="4512745" y="1141412"/>
            <a:ext cx="4041900" cy="4800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SzPts val="2400"/>
              <a:buNone/>
              <a:defRPr b="1" sz="2400"/>
            </a:lvl1pPr>
            <a:lvl2pPr indent="-228600" lvl="1" marL="914400" rtl="0" algn="l">
              <a:spcBef>
                <a:spcPts val="800"/>
              </a:spcBef>
              <a:spcAft>
                <a:spcPts val="0"/>
              </a:spcAft>
              <a:buSzPts val="2000"/>
              <a:buNone/>
              <a:defRPr b="1" sz="2000"/>
            </a:lvl2pPr>
            <a:lvl3pPr indent="-228600" lvl="2" marL="1371600" rtl="0" algn="l">
              <a:spcBef>
                <a:spcPts val="800"/>
              </a:spcBef>
              <a:spcAft>
                <a:spcPts val="0"/>
              </a:spcAft>
              <a:buSzPts val="1800"/>
              <a:buNone/>
              <a:defRPr b="1" sz="1800"/>
            </a:lvl3pPr>
            <a:lvl4pPr indent="-228600" lvl="3" marL="1828800" rtl="0" algn="l">
              <a:spcBef>
                <a:spcPts val="800"/>
              </a:spcBef>
              <a:spcAft>
                <a:spcPts val="0"/>
              </a:spcAft>
              <a:buClr>
                <a:schemeClr val="dk2"/>
              </a:buClr>
              <a:buSzPts val="1600"/>
              <a:buNone/>
              <a:defRPr b="1" sz="1600"/>
            </a:lvl4pPr>
            <a:lvl5pPr indent="-228600" lvl="4" marL="2286000" rtl="0" algn="l">
              <a:spcBef>
                <a:spcPts val="800"/>
              </a:spcBef>
              <a:spcAft>
                <a:spcPts val="0"/>
              </a:spcAft>
              <a:buClr>
                <a:schemeClr val="dk2"/>
              </a:buClr>
              <a:buSzPts val="1600"/>
              <a:buNone/>
              <a:defRPr b="1" sz="1600"/>
            </a:lvl5pPr>
            <a:lvl6pPr indent="-228600" lvl="5" marL="2743200" rtl="0" algn="l">
              <a:spcBef>
                <a:spcPts val="80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235" name="Google Shape;235;p44"/>
          <p:cNvSpPr txBox="1"/>
          <p:nvPr>
            <p:ph idx="4" type="body"/>
          </p:nvPr>
        </p:nvSpPr>
        <p:spPr>
          <a:xfrm>
            <a:off x="4512745" y="1621234"/>
            <a:ext cx="4041900" cy="30822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SzPts val="2400"/>
              <a:buChar char="•"/>
              <a:defRPr sz="2400"/>
            </a:lvl1pPr>
            <a:lvl2pPr indent="-355600" lvl="1" marL="914400" rtl="0" algn="l">
              <a:spcBef>
                <a:spcPts val="800"/>
              </a:spcBef>
              <a:spcAft>
                <a:spcPts val="0"/>
              </a:spcAft>
              <a:buSzPts val="2000"/>
              <a:buChar char="•"/>
              <a:defRPr sz="2000"/>
            </a:lvl2pPr>
            <a:lvl3pPr indent="-342900" lvl="2" marL="1371600" rtl="0" algn="l">
              <a:spcBef>
                <a:spcPts val="800"/>
              </a:spcBef>
              <a:spcAft>
                <a:spcPts val="0"/>
              </a:spcAft>
              <a:buSzPts val="1800"/>
              <a:buChar char="•"/>
              <a:defRPr sz="1800"/>
            </a:lvl3pPr>
            <a:lvl4pPr indent="-330200" lvl="3" marL="1828800" rtl="0" algn="l">
              <a:spcBef>
                <a:spcPts val="800"/>
              </a:spcBef>
              <a:spcAft>
                <a:spcPts val="0"/>
              </a:spcAft>
              <a:buClr>
                <a:schemeClr val="dk2"/>
              </a:buClr>
              <a:buSzPts val="1600"/>
              <a:buChar char="•"/>
              <a:defRPr sz="1600"/>
            </a:lvl4pPr>
            <a:lvl5pPr indent="-330200" lvl="4" marL="2286000" rtl="0" algn="l">
              <a:spcBef>
                <a:spcPts val="800"/>
              </a:spcBef>
              <a:spcAft>
                <a:spcPts val="0"/>
              </a:spcAft>
              <a:buClr>
                <a:schemeClr val="dk2"/>
              </a:buClr>
              <a:buSzPts val="1600"/>
              <a:buChar char="•"/>
              <a:defRPr sz="1600"/>
            </a:lvl5pPr>
            <a:lvl6pPr indent="-330200" lvl="5" marL="2743200" rtl="0" algn="l">
              <a:spcBef>
                <a:spcPts val="80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and Title">
  <p:cSld name="Logo and Title">
    <p:spTree>
      <p:nvGrpSpPr>
        <p:cNvPr id="236" name="Shape 236"/>
        <p:cNvGrpSpPr/>
        <p:nvPr/>
      </p:nvGrpSpPr>
      <p:grpSpPr>
        <a:xfrm>
          <a:off x="0" y="0"/>
          <a:ext cx="0" cy="0"/>
          <a:chOff x="0" y="0"/>
          <a:chExt cx="0" cy="0"/>
        </a:xfrm>
      </p:grpSpPr>
      <p:sp>
        <p:nvSpPr>
          <p:cNvPr id="237" name="Google Shape;237;p45"/>
          <p:cNvSpPr txBox="1"/>
          <p:nvPr>
            <p:ph type="title"/>
          </p:nvPr>
        </p:nvSpPr>
        <p:spPr>
          <a:xfrm>
            <a:off x="1117600" y="235040"/>
            <a:ext cx="6755400" cy="4899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2"/>
              </a:buClr>
              <a:buSzPts val="3200"/>
              <a:buFont typeface="Twentieth Century"/>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8" name="Google Shape;238;p45"/>
          <p:cNvSpPr txBox="1"/>
          <p:nvPr>
            <p:ph idx="11" type="ftr"/>
          </p:nvPr>
        </p:nvSpPr>
        <p:spPr>
          <a:xfrm>
            <a:off x="5152443" y="4717353"/>
            <a:ext cx="3086100" cy="2739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100"/>
              <a:buNone/>
              <a:defRPr sz="1200">
                <a:solidFill>
                  <a:srgbClr val="8F97C0"/>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9" name="Google Shape;239;p45"/>
          <p:cNvSpPr txBox="1"/>
          <p:nvPr>
            <p:ph idx="12" type="sldNum"/>
          </p:nvPr>
        </p:nvSpPr>
        <p:spPr>
          <a:xfrm>
            <a:off x="8238543" y="4707161"/>
            <a:ext cx="3723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sz="1200">
                <a:solidFill>
                  <a:srgbClr val="8F97C0"/>
                </a:solidFill>
                <a:latin typeface="Twentieth Century"/>
                <a:ea typeface="Twentieth Century"/>
                <a:cs typeface="Twentieth Century"/>
                <a:sym typeface="Twentieth Century"/>
              </a:defRPr>
            </a:lvl1pPr>
            <a:lvl2pPr indent="0" lvl="1" marL="0" rtl="0" algn="r">
              <a:spcBef>
                <a:spcPts val="0"/>
              </a:spcBef>
              <a:buNone/>
              <a:defRPr sz="1200">
                <a:solidFill>
                  <a:srgbClr val="8F97C0"/>
                </a:solidFill>
                <a:latin typeface="Twentieth Century"/>
                <a:ea typeface="Twentieth Century"/>
                <a:cs typeface="Twentieth Century"/>
                <a:sym typeface="Twentieth Century"/>
              </a:defRPr>
            </a:lvl2pPr>
            <a:lvl3pPr indent="0" lvl="2" marL="0" rtl="0" algn="r">
              <a:spcBef>
                <a:spcPts val="0"/>
              </a:spcBef>
              <a:buNone/>
              <a:defRPr sz="1200">
                <a:solidFill>
                  <a:srgbClr val="8F97C0"/>
                </a:solidFill>
                <a:latin typeface="Twentieth Century"/>
                <a:ea typeface="Twentieth Century"/>
                <a:cs typeface="Twentieth Century"/>
                <a:sym typeface="Twentieth Century"/>
              </a:defRPr>
            </a:lvl3pPr>
            <a:lvl4pPr indent="0" lvl="3" marL="0" rtl="0" algn="r">
              <a:spcBef>
                <a:spcPts val="0"/>
              </a:spcBef>
              <a:buNone/>
              <a:defRPr sz="1200">
                <a:solidFill>
                  <a:srgbClr val="8F97C0"/>
                </a:solidFill>
                <a:latin typeface="Twentieth Century"/>
                <a:ea typeface="Twentieth Century"/>
                <a:cs typeface="Twentieth Century"/>
                <a:sym typeface="Twentieth Century"/>
              </a:defRPr>
            </a:lvl4pPr>
            <a:lvl5pPr indent="0" lvl="4" marL="0" rtl="0" algn="r">
              <a:spcBef>
                <a:spcPts val="0"/>
              </a:spcBef>
              <a:buNone/>
              <a:defRPr sz="1200">
                <a:solidFill>
                  <a:srgbClr val="8F97C0"/>
                </a:solidFill>
                <a:latin typeface="Twentieth Century"/>
                <a:ea typeface="Twentieth Century"/>
                <a:cs typeface="Twentieth Century"/>
                <a:sym typeface="Twentieth Century"/>
              </a:defRPr>
            </a:lvl5pPr>
            <a:lvl6pPr indent="0" lvl="5" marL="0" rtl="0" algn="r">
              <a:spcBef>
                <a:spcPts val="0"/>
              </a:spcBef>
              <a:buNone/>
              <a:defRPr sz="1200">
                <a:solidFill>
                  <a:srgbClr val="8F97C0"/>
                </a:solidFill>
                <a:latin typeface="Twentieth Century"/>
                <a:ea typeface="Twentieth Century"/>
                <a:cs typeface="Twentieth Century"/>
                <a:sym typeface="Twentieth Century"/>
              </a:defRPr>
            </a:lvl6pPr>
            <a:lvl7pPr indent="0" lvl="6" marL="0" rtl="0" algn="r">
              <a:spcBef>
                <a:spcPts val="0"/>
              </a:spcBef>
              <a:buNone/>
              <a:defRPr sz="1200">
                <a:solidFill>
                  <a:srgbClr val="8F97C0"/>
                </a:solidFill>
                <a:latin typeface="Twentieth Century"/>
                <a:ea typeface="Twentieth Century"/>
                <a:cs typeface="Twentieth Century"/>
                <a:sym typeface="Twentieth Century"/>
              </a:defRPr>
            </a:lvl7pPr>
            <a:lvl8pPr indent="0" lvl="7" marL="0" rtl="0" algn="r">
              <a:spcBef>
                <a:spcPts val="0"/>
              </a:spcBef>
              <a:buNone/>
              <a:defRPr sz="1200">
                <a:solidFill>
                  <a:srgbClr val="8F97C0"/>
                </a:solidFill>
                <a:latin typeface="Twentieth Century"/>
                <a:ea typeface="Twentieth Century"/>
                <a:cs typeface="Twentieth Century"/>
                <a:sym typeface="Twentieth Century"/>
              </a:defRPr>
            </a:lvl8pPr>
            <a:lvl9pPr indent="0" lvl="8" marL="0" rtl="0" algn="r">
              <a:spcBef>
                <a:spcPts val="0"/>
              </a:spcBef>
              <a:buNone/>
              <a:defRPr sz="1200">
                <a:solidFill>
                  <a:srgbClr val="8F97C0"/>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Footer">
  <p:cSld name="Title Slide With Footer">
    <p:spTree>
      <p:nvGrpSpPr>
        <p:cNvPr id="240" name="Shape 240"/>
        <p:cNvGrpSpPr/>
        <p:nvPr/>
      </p:nvGrpSpPr>
      <p:grpSpPr>
        <a:xfrm>
          <a:off x="0" y="0"/>
          <a:ext cx="0" cy="0"/>
          <a:chOff x="0" y="0"/>
          <a:chExt cx="0" cy="0"/>
        </a:xfrm>
      </p:grpSpPr>
      <p:sp>
        <p:nvSpPr>
          <p:cNvPr id="241" name="Google Shape;241;p46"/>
          <p:cNvSpPr txBox="1"/>
          <p:nvPr>
            <p:ph type="title"/>
          </p:nvPr>
        </p:nvSpPr>
        <p:spPr>
          <a:xfrm>
            <a:off x="400277" y="545276"/>
            <a:ext cx="6231300" cy="297300"/>
          </a:xfrm>
          <a:prstGeom prst="rect">
            <a:avLst/>
          </a:prstGeom>
          <a:noFill/>
          <a:ln>
            <a:noFill/>
          </a:ln>
        </p:spPr>
        <p:txBody>
          <a:bodyPr anchorCtr="0" anchor="ctr" bIns="19050" lIns="38100" spcFirstLastPara="1" rIns="38100" wrap="square" tIns="19050">
            <a:noAutofit/>
          </a:bodyPr>
          <a:lstStyle>
            <a:lvl1pPr lvl="0" marR="0" rtl="0" algn="l">
              <a:lnSpc>
                <a:spcPct val="90000"/>
              </a:lnSpc>
              <a:spcBef>
                <a:spcPts val="0"/>
              </a:spcBef>
              <a:spcAft>
                <a:spcPts val="0"/>
              </a:spcAft>
              <a:buClr>
                <a:schemeClr val="lt2"/>
              </a:buClr>
              <a:buSzPts val="3000"/>
              <a:buFont typeface="Lato"/>
              <a:buNone/>
              <a:defRPr b="1" i="0" sz="3000" u="none" cap="none" strike="noStrike">
                <a:solidFill>
                  <a:schemeClr val="lt2"/>
                </a:solidFill>
                <a:latin typeface="Lato"/>
                <a:ea typeface="Lato"/>
                <a:cs typeface="Lato"/>
                <a:sym typeface="Lato"/>
              </a:defRPr>
            </a:lvl1pPr>
            <a:lvl2pPr lvl="1" rtl="0">
              <a:spcBef>
                <a:spcPts val="0"/>
              </a:spcBef>
              <a:spcAft>
                <a:spcPts val="0"/>
              </a:spcAft>
              <a:buSzPts val="600"/>
              <a:buNone/>
              <a:defRPr sz="700"/>
            </a:lvl2pPr>
            <a:lvl3pPr lvl="2" rtl="0">
              <a:spcBef>
                <a:spcPts val="0"/>
              </a:spcBef>
              <a:spcAft>
                <a:spcPts val="0"/>
              </a:spcAft>
              <a:buSzPts val="600"/>
              <a:buNone/>
              <a:defRPr sz="700"/>
            </a:lvl3pPr>
            <a:lvl4pPr lvl="3" rtl="0">
              <a:spcBef>
                <a:spcPts val="0"/>
              </a:spcBef>
              <a:spcAft>
                <a:spcPts val="0"/>
              </a:spcAft>
              <a:buSzPts val="600"/>
              <a:buNone/>
              <a:defRPr sz="700"/>
            </a:lvl4pPr>
            <a:lvl5pPr lvl="4" rtl="0">
              <a:spcBef>
                <a:spcPts val="0"/>
              </a:spcBef>
              <a:spcAft>
                <a:spcPts val="0"/>
              </a:spcAft>
              <a:buSzPts val="600"/>
              <a:buNone/>
              <a:defRPr sz="700"/>
            </a:lvl5pPr>
            <a:lvl6pPr lvl="5" rtl="0">
              <a:spcBef>
                <a:spcPts val="0"/>
              </a:spcBef>
              <a:spcAft>
                <a:spcPts val="0"/>
              </a:spcAft>
              <a:buSzPts val="600"/>
              <a:buNone/>
              <a:defRPr sz="700"/>
            </a:lvl6pPr>
            <a:lvl7pPr lvl="6" rtl="0">
              <a:spcBef>
                <a:spcPts val="0"/>
              </a:spcBef>
              <a:spcAft>
                <a:spcPts val="0"/>
              </a:spcAft>
              <a:buSzPts val="600"/>
              <a:buNone/>
              <a:defRPr sz="700"/>
            </a:lvl7pPr>
            <a:lvl8pPr lvl="7" rtl="0">
              <a:spcBef>
                <a:spcPts val="0"/>
              </a:spcBef>
              <a:spcAft>
                <a:spcPts val="0"/>
              </a:spcAft>
              <a:buSzPts val="600"/>
              <a:buNone/>
              <a:defRPr sz="700"/>
            </a:lvl8pPr>
            <a:lvl9pPr lvl="8" rtl="0">
              <a:spcBef>
                <a:spcPts val="0"/>
              </a:spcBef>
              <a:spcAft>
                <a:spcPts val="0"/>
              </a:spcAft>
              <a:buSzPts val="600"/>
              <a:buNone/>
              <a:defRPr sz="700"/>
            </a:lvl9pPr>
          </a:lstStyle>
          <a:p/>
        </p:txBody>
      </p:sp>
      <p:sp>
        <p:nvSpPr>
          <p:cNvPr id="242" name="Google Shape;242;p46"/>
          <p:cNvSpPr txBox="1"/>
          <p:nvPr>
            <p:ph idx="1" type="body"/>
          </p:nvPr>
        </p:nvSpPr>
        <p:spPr>
          <a:xfrm>
            <a:off x="397907" y="891223"/>
            <a:ext cx="6255900" cy="171600"/>
          </a:xfrm>
          <a:prstGeom prst="rect">
            <a:avLst/>
          </a:prstGeom>
          <a:noFill/>
          <a:ln>
            <a:noFill/>
          </a:ln>
        </p:spPr>
        <p:txBody>
          <a:bodyPr anchorCtr="0" anchor="ctr" bIns="19050" lIns="38100" spcFirstLastPara="1" rIns="38100" wrap="square" tIns="19050">
            <a:noAutofit/>
          </a:bodyPr>
          <a:lstStyle>
            <a:lvl1pPr indent="-228600" lvl="0" marL="457200" marR="0" rtl="0" algn="l">
              <a:lnSpc>
                <a:spcPct val="90000"/>
              </a:lnSpc>
              <a:spcBef>
                <a:spcPts val="800"/>
              </a:spcBef>
              <a:spcAft>
                <a:spcPts val="0"/>
              </a:spcAft>
              <a:buClr>
                <a:srgbClr val="7F7F7F"/>
              </a:buClr>
              <a:buSzPts val="1500"/>
              <a:buFont typeface="Arial"/>
              <a:buNone/>
              <a:defRPr b="0" i="0" sz="1500" u="none" cap="none" strike="noStrike">
                <a:solidFill>
                  <a:srgbClr val="7F7F7F"/>
                </a:solidFill>
                <a:latin typeface="Lato Light"/>
                <a:ea typeface="Lato Light"/>
                <a:cs typeface="Lato Light"/>
                <a:sym typeface="Lato Light"/>
              </a:defRPr>
            </a:lvl1pPr>
            <a:lvl2pPr indent="-355600" lvl="1" marL="914400" marR="0" rtl="0" algn="l">
              <a:lnSpc>
                <a:spcPct val="90000"/>
              </a:lnSpc>
              <a:spcBef>
                <a:spcPts val="800"/>
              </a:spcBef>
              <a:spcAft>
                <a:spcPts val="0"/>
              </a:spcAft>
              <a:buClr>
                <a:srgbClr val="7F7F7F"/>
              </a:buClr>
              <a:buSzPts val="2000"/>
              <a:buFont typeface="Arial"/>
              <a:buChar char="•"/>
              <a:defRPr b="0" i="0" sz="2000" u="none" cap="none" strike="noStrike">
                <a:solidFill>
                  <a:srgbClr val="7F7F7F"/>
                </a:solidFill>
                <a:latin typeface="Calibri"/>
                <a:ea typeface="Calibri"/>
                <a:cs typeface="Calibri"/>
                <a:sym typeface="Calibri"/>
              </a:defRPr>
            </a:lvl2pPr>
            <a:lvl3pPr indent="-336550" lvl="2" marL="1371600" marR="0" rtl="0" algn="l">
              <a:lnSpc>
                <a:spcPct val="90000"/>
              </a:lnSpc>
              <a:spcBef>
                <a:spcPts val="800"/>
              </a:spcBef>
              <a:spcAft>
                <a:spcPts val="0"/>
              </a:spcAft>
              <a:buClr>
                <a:srgbClr val="7F7F7F"/>
              </a:buClr>
              <a:buSzPts val="1700"/>
              <a:buFont typeface="Arial"/>
              <a:buChar char="•"/>
              <a:defRPr b="0" i="0" sz="1700" u="none" cap="none" strike="noStrike">
                <a:solidFill>
                  <a:srgbClr val="7F7F7F"/>
                </a:solidFill>
                <a:latin typeface="Calibri"/>
                <a:ea typeface="Calibri"/>
                <a:cs typeface="Calibri"/>
                <a:sym typeface="Calibri"/>
              </a:defRPr>
            </a:lvl3pPr>
            <a:lvl4pPr indent="-323850" lvl="3" marL="1828800" marR="0" rtl="0" algn="l">
              <a:lnSpc>
                <a:spcPct val="90000"/>
              </a:lnSpc>
              <a:spcBef>
                <a:spcPts val="800"/>
              </a:spcBef>
              <a:spcAft>
                <a:spcPts val="0"/>
              </a:spcAft>
              <a:buClr>
                <a:srgbClr val="7F7F7F"/>
              </a:buClr>
              <a:buSzPts val="1500"/>
              <a:buFont typeface="Arial"/>
              <a:buChar char="•"/>
              <a:defRPr b="0" i="0" sz="1500" u="none" cap="none" strike="noStrike">
                <a:solidFill>
                  <a:srgbClr val="7F7F7F"/>
                </a:solidFill>
                <a:latin typeface="Calibri"/>
                <a:ea typeface="Calibri"/>
                <a:cs typeface="Calibri"/>
                <a:sym typeface="Calibri"/>
              </a:defRPr>
            </a:lvl4pPr>
            <a:lvl5pPr indent="-228600" lvl="4" marL="2286000" marR="0" rtl="0" algn="l">
              <a:lnSpc>
                <a:spcPct val="90000"/>
              </a:lnSpc>
              <a:spcBef>
                <a:spcPts val="800"/>
              </a:spcBef>
              <a:spcAft>
                <a:spcPts val="0"/>
              </a:spcAft>
              <a:buClr>
                <a:srgbClr val="7F7F7F"/>
              </a:buClr>
              <a:buSzPts val="1500"/>
              <a:buFont typeface="Arial"/>
              <a:buNone/>
              <a:defRPr b="0" i="0" sz="1500" u="none" cap="none" strike="noStrike">
                <a:solidFill>
                  <a:srgbClr val="7F7F7F"/>
                </a:solidFill>
                <a:latin typeface="Calibri"/>
                <a:ea typeface="Calibri"/>
                <a:cs typeface="Calibri"/>
                <a:sym typeface="Calibri"/>
              </a:defRPr>
            </a:lvl5pPr>
            <a:lvl6pPr indent="-228600" lvl="5" marL="2743200" marR="0" rtl="0" algn="l">
              <a:lnSpc>
                <a:spcPct val="90000"/>
              </a:lnSpc>
              <a:spcBef>
                <a:spcPts val="8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243" name="Google Shape;243;p46"/>
          <p:cNvSpPr txBox="1"/>
          <p:nvPr>
            <p:ph idx="2" type="body"/>
          </p:nvPr>
        </p:nvSpPr>
        <p:spPr>
          <a:xfrm>
            <a:off x="400277" y="320778"/>
            <a:ext cx="6231300" cy="186900"/>
          </a:xfrm>
          <a:prstGeom prst="rect">
            <a:avLst/>
          </a:prstGeom>
          <a:noFill/>
          <a:ln>
            <a:noFill/>
          </a:ln>
        </p:spPr>
        <p:txBody>
          <a:bodyPr anchorCtr="0" anchor="ctr" bIns="19050" lIns="38100" spcFirstLastPara="1" rIns="38100" wrap="square" tIns="19050">
            <a:noAutofit/>
          </a:bodyPr>
          <a:lstStyle>
            <a:lvl1pPr indent="-228600" lvl="0" marL="457200" marR="0" rtl="0" algn="l">
              <a:lnSpc>
                <a:spcPct val="90000"/>
              </a:lnSpc>
              <a:spcBef>
                <a:spcPts val="800"/>
              </a:spcBef>
              <a:spcAft>
                <a:spcPts val="0"/>
              </a:spcAft>
              <a:buClr>
                <a:schemeClr val="accent1"/>
              </a:buClr>
              <a:buSzPts val="1300"/>
              <a:buFont typeface="Arial"/>
              <a:buNone/>
              <a:defRPr b="0" i="0" sz="1300" u="none" cap="none" strike="noStrike">
                <a:solidFill>
                  <a:schemeClr val="accent1"/>
                </a:solidFill>
                <a:latin typeface="Lato Light"/>
                <a:ea typeface="Lato Light"/>
                <a:cs typeface="Lato Light"/>
                <a:sym typeface="Lato Light"/>
              </a:defRPr>
            </a:lvl1pPr>
            <a:lvl2pPr indent="-355600" lvl="1" marL="914400" marR="0" rtl="0" algn="l">
              <a:lnSpc>
                <a:spcPct val="90000"/>
              </a:lnSpc>
              <a:spcBef>
                <a:spcPts val="800"/>
              </a:spcBef>
              <a:spcAft>
                <a:spcPts val="0"/>
              </a:spcAft>
              <a:buClr>
                <a:srgbClr val="7F7F7F"/>
              </a:buClr>
              <a:buSzPts val="2000"/>
              <a:buFont typeface="Arial"/>
              <a:buChar char="•"/>
              <a:defRPr b="0" i="0" sz="2000" u="none" cap="none" strike="noStrike">
                <a:solidFill>
                  <a:srgbClr val="7F7F7F"/>
                </a:solidFill>
                <a:latin typeface="Calibri"/>
                <a:ea typeface="Calibri"/>
                <a:cs typeface="Calibri"/>
                <a:sym typeface="Calibri"/>
              </a:defRPr>
            </a:lvl2pPr>
            <a:lvl3pPr indent="-336550" lvl="2" marL="1371600" marR="0" rtl="0" algn="l">
              <a:lnSpc>
                <a:spcPct val="90000"/>
              </a:lnSpc>
              <a:spcBef>
                <a:spcPts val="800"/>
              </a:spcBef>
              <a:spcAft>
                <a:spcPts val="0"/>
              </a:spcAft>
              <a:buClr>
                <a:srgbClr val="7F7F7F"/>
              </a:buClr>
              <a:buSzPts val="1700"/>
              <a:buFont typeface="Arial"/>
              <a:buChar char="•"/>
              <a:defRPr b="0" i="0" sz="1700" u="none" cap="none" strike="noStrike">
                <a:solidFill>
                  <a:srgbClr val="7F7F7F"/>
                </a:solidFill>
                <a:latin typeface="Calibri"/>
                <a:ea typeface="Calibri"/>
                <a:cs typeface="Calibri"/>
                <a:sym typeface="Calibri"/>
              </a:defRPr>
            </a:lvl3pPr>
            <a:lvl4pPr indent="-323850" lvl="3" marL="1828800" marR="0" rtl="0" algn="l">
              <a:lnSpc>
                <a:spcPct val="90000"/>
              </a:lnSpc>
              <a:spcBef>
                <a:spcPts val="800"/>
              </a:spcBef>
              <a:spcAft>
                <a:spcPts val="0"/>
              </a:spcAft>
              <a:buClr>
                <a:srgbClr val="7F7F7F"/>
              </a:buClr>
              <a:buSzPts val="1500"/>
              <a:buFont typeface="Arial"/>
              <a:buChar char="•"/>
              <a:defRPr b="0" i="0" sz="1500" u="none" cap="none" strike="noStrike">
                <a:solidFill>
                  <a:srgbClr val="7F7F7F"/>
                </a:solidFill>
                <a:latin typeface="Calibri"/>
                <a:ea typeface="Calibri"/>
                <a:cs typeface="Calibri"/>
                <a:sym typeface="Calibri"/>
              </a:defRPr>
            </a:lvl4pPr>
            <a:lvl5pPr indent="-228600" lvl="4" marL="2286000" marR="0" rtl="0" algn="l">
              <a:lnSpc>
                <a:spcPct val="90000"/>
              </a:lnSpc>
              <a:spcBef>
                <a:spcPts val="800"/>
              </a:spcBef>
              <a:spcAft>
                <a:spcPts val="0"/>
              </a:spcAft>
              <a:buClr>
                <a:srgbClr val="7F7F7F"/>
              </a:buClr>
              <a:buSzPts val="1500"/>
              <a:buFont typeface="Arial"/>
              <a:buNone/>
              <a:defRPr b="0" i="0" sz="1500" u="none" cap="none" strike="noStrike">
                <a:solidFill>
                  <a:srgbClr val="7F7F7F"/>
                </a:solidFill>
                <a:latin typeface="Calibri"/>
                <a:ea typeface="Calibri"/>
                <a:cs typeface="Calibri"/>
                <a:sym typeface="Calibri"/>
              </a:defRPr>
            </a:lvl5pPr>
            <a:lvl6pPr indent="-228600" lvl="5" marL="2743200" marR="0" rtl="0" algn="l">
              <a:lnSpc>
                <a:spcPct val="90000"/>
              </a:lnSpc>
              <a:spcBef>
                <a:spcPts val="8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grpSp>
        <p:nvGrpSpPr>
          <p:cNvPr id="244" name="Google Shape;244;p46"/>
          <p:cNvGrpSpPr/>
          <p:nvPr/>
        </p:nvGrpSpPr>
        <p:grpSpPr>
          <a:xfrm>
            <a:off x="198619" y="4878085"/>
            <a:ext cx="132132" cy="130406"/>
            <a:chOff x="4328868" y="5502988"/>
            <a:chExt cx="500310" cy="493776"/>
          </a:xfrm>
        </p:grpSpPr>
        <p:sp>
          <p:nvSpPr>
            <p:cNvPr id="245" name="Google Shape;245;p46">
              <a:hlinkClick action="ppaction://hlinkshowjump?jump=previousslide"/>
            </p:cNvPr>
            <p:cNvSpPr/>
            <p:nvPr/>
          </p:nvSpPr>
          <p:spPr>
            <a:xfrm>
              <a:off x="4520555" y="5649754"/>
              <a:ext cx="116933" cy="200242"/>
            </a:xfrm>
            <a:custGeom>
              <a:rect b="b" l="l" r="r" t="t"/>
              <a:pathLst>
                <a:path extrusionOk="0" h="728" w="425">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rgbClr val="BFBFBF"/>
            </a:solidFill>
            <a:ln>
              <a:noFill/>
            </a:ln>
          </p:spPr>
          <p:txBody>
            <a:bodyPr anchorCtr="0" anchor="t" bIns="19050" lIns="38100" spcFirstLastPara="1" rIns="38100" wrap="square" tIns="19050">
              <a:noAutofit/>
            </a:bodyPr>
            <a:lstStyle/>
            <a:p>
              <a:pPr indent="0" lvl="0" marL="0" marR="0" rtl="0" algn="l">
                <a:spcBef>
                  <a:spcPts val="0"/>
                </a:spcBef>
                <a:spcAft>
                  <a:spcPts val="0"/>
                </a:spcAft>
                <a:buNone/>
              </a:pPr>
              <a:r>
                <a:t/>
              </a:r>
              <a:endParaRPr sz="1500">
                <a:solidFill>
                  <a:schemeClr val="dk1"/>
                </a:solidFill>
                <a:latin typeface="Lato"/>
                <a:ea typeface="Lato"/>
                <a:cs typeface="Lato"/>
                <a:sym typeface="Lato"/>
              </a:endParaRPr>
            </a:p>
          </p:txBody>
        </p:sp>
        <p:sp>
          <p:nvSpPr>
            <p:cNvPr id="246" name="Google Shape;246;p46">
              <a:hlinkClick action="ppaction://hlinkshowjump?jump=previousslide"/>
            </p:cNvPr>
            <p:cNvSpPr/>
            <p:nvPr/>
          </p:nvSpPr>
          <p:spPr>
            <a:xfrm>
              <a:off x="4328868" y="5502988"/>
              <a:ext cx="500310" cy="493776"/>
            </a:xfrm>
            <a:custGeom>
              <a:rect b="b" l="l" r="r" t="t"/>
              <a:pathLst>
                <a:path extrusionOk="0" h="2716" w="2753">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rgbClr val="BFBFBF"/>
            </a:solidFill>
            <a:ln>
              <a:noFill/>
            </a:ln>
          </p:spPr>
          <p:txBody>
            <a:bodyPr anchorCtr="0" anchor="t" bIns="19050" lIns="38100" spcFirstLastPara="1" rIns="38100" wrap="square" tIns="19050">
              <a:noAutofit/>
            </a:bodyPr>
            <a:lstStyle/>
            <a:p>
              <a:pPr indent="0" lvl="0" marL="0" marR="0" rtl="0" algn="l">
                <a:spcBef>
                  <a:spcPts val="0"/>
                </a:spcBef>
                <a:spcAft>
                  <a:spcPts val="0"/>
                </a:spcAft>
                <a:buNone/>
              </a:pPr>
              <a:r>
                <a:t/>
              </a:r>
              <a:endParaRPr sz="1500">
                <a:solidFill>
                  <a:schemeClr val="dk1"/>
                </a:solidFill>
                <a:latin typeface="Lato"/>
                <a:ea typeface="Lato"/>
                <a:cs typeface="Lato"/>
                <a:sym typeface="Lato"/>
              </a:endParaRPr>
            </a:p>
          </p:txBody>
        </p:sp>
      </p:grpSp>
      <p:grpSp>
        <p:nvGrpSpPr>
          <p:cNvPr id="247" name="Google Shape;247;p46"/>
          <p:cNvGrpSpPr/>
          <p:nvPr/>
        </p:nvGrpSpPr>
        <p:grpSpPr>
          <a:xfrm flipH="1">
            <a:off x="381044" y="4878085"/>
            <a:ext cx="132132" cy="130406"/>
            <a:chOff x="4328868" y="5502988"/>
            <a:chExt cx="500310" cy="493776"/>
          </a:xfrm>
        </p:grpSpPr>
        <p:sp>
          <p:nvSpPr>
            <p:cNvPr id="248" name="Google Shape;248;p46">
              <a:hlinkClick action="ppaction://hlinkshowjump?jump=nextslide"/>
            </p:cNvPr>
            <p:cNvSpPr/>
            <p:nvPr/>
          </p:nvSpPr>
          <p:spPr>
            <a:xfrm>
              <a:off x="4520556" y="5649754"/>
              <a:ext cx="116933" cy="200242"/>
            </a:xfrm>
            <a:custGeom>
              <a:rect b="b" l="l" r="r" t="t"/>
              <a:pathLst>
                <a:path extrusionOk="0" h="728" w="425">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rgbClr val="BFBFBF"/>
            </a:solidFill>
            <a:ln>
              <a:noFill/>
            </a:ln>
          </p:spPr>
          <p:txBody>
            <a:bodyPr anchorCtr="0" anchor="t" bIns="19050" lIns="38100" spcFirstLastPara="1" rIns="38100" wrap="square" tIns="19050">
              <a:noAutofit/>
            </a:bodyPr>
            <a:lstStyle/>
            <a:p>
              <a:pPr indent="0" lvl="0" marL="0" marR="0" rtl="0" algn="l">
                <a:spcBef>
                  <a:spcPts val="0"/>
                </a:spcBef>
                <a:spcAft>
                  <a:spcPts val="0"/>
                </a:spcAft>
                <a:buNone/>
              </a:pPr>
              <a:r>
                <a:t/>
              </a:r>
              <a:endParaRPr sz="1500">
                <a:solidFill>
                  <a:schemeClr val="dk1"/>
                </a:solidFill>
                <a:latin typeface="Lato"/>
                <a:ea typeface="Lato"/>
                <a:cs typeface="Lato"/>
                <a:sym typeface="Lato"/>
              </a:endParaRPr>
            </a:p>
          </p:txBody>
        </p:sp>
        <p:sp>
          <p:nvSpPr>
            <p:cNvPr id="249" name="Google Shape;249;p46">
              <a:hlinkClick action="ppaction://hlinkshowjump?jump=nextslide"/>
            </p:cNvPr>
            <p:cNvSpPr/>
            <p:nvPr/>
          </p:nvSpPr>
          <p:spPr>
            <a:xfrm>
              <a:off x="4328868" y="5502988"/>
              <a:ext cx="500310" cy="493776"/>
            </a:xfrm>
            <a:custGeom>
              <a:rect b="b" l="l" r="r" t="t"/>
              <a:pathLst>
                <a:path extrusionOk="0" h="2716" w="2753">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rgbClr val="BFBFBF"/>
            </a:solidFill>
            <a:ln>
              <a:noFill/>
            </a:ln>
          </p:spPr>
          <p:txBody>
            <a:bodyPr anchorCtr="0" anchor="t" bIns="19050" lIns="38100" spcFirstLastPara="1" rIns="38100" wrap="square" tIns="19050">
              <a:noAutofit/>
            </a:bodyPr>
            <a:lstStyle/>
            <a:p>
              <a:pPr indent="0" lvl="0" marL="0" marR="0" rtl="0" algn="l">
                <a:spcBef>
                  <a:spcPts val="0"/>
                </a:spcBef>
                <a:spcAft>
                  <a:spcPts val="0"/>
                </a:spcAft>
                <a:buNone/>
              </a:pPr>
              <a:r>
                <a:t/>
              </a:r>
              <a:endParaRPr sz="1500">
                <a:solidFill>
                  <a:schemeClr val="dk1"/>
                </a:solidFill>
                <a:latin typeface="Lato"/>
                <a:ea typeface="Lato"/>
                <a:cs typeface="Lato"/>
                <a:sym typeface="Lato"/>
              </a:endParaRPr>
            </a:p>
          </p:txBody>
        </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OBJECT_1">
    <p:spTree>
      <p:nvGrpSpPr>
        <p:cNvPr id="250" name="Shape 250"/>
        <p:cNvGrpSpPr/>
        <p:nvPr/>
      </p:nvGrpSpPr>
      <p:grpSpPr>
        <a:xfrm>
          <a:off x="0" y="0"/>
          <a:ext cx="0" cy="0"/>
          <a:chOff x="0" y="0"/>
          <a:chExt cx="0" cy="0"/>
        </a:xfrm>
      </p:grpSpPr>
      <p:sp>
        <p:nvSpPr>
          <p:cNvPr id="251" name="Google Shape;251;p47"/>
          <p:cNvSpPr txBox="1"/>
          <p:nvPr>
            <p:ph type="title"/>
          </p:nvPr>
        </p:nvSpPr>
        <p:spPr>
          <a:xfrm>
            <a:off x="1117600" y="235040"/>
            <a:ext cx="6755400" cy="4899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2"/>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52" name="Google Shape;252;p47"/>
          <p:cNvSpPr txBox="1"/>
          <p:nvPr>
            <p:ph idx="1" type="body"/>
          </p:nvPr>
        </p:nvSpPr>
        <p:spPr>
          <a:xfrm>
            <a:off x="977642" y="1200150"/>
            <a:ext cx="7295400" cy="3280200"/>
          </a:xfrm>
          <a:prstGeom prst="rect">
            <a:avLst/>
          </a:prstGeom>
          <a:noFill/>
          <a:ln>
            <a:noFill/>
          </a:ln>
        </p:spPr>
        <p:txBody>
          <a:bodyPr anchorCtr="0" anchor="t" bIns="45700" lIns="91425" spcFirstLastPara="1" rIns="91425" wrap="square" tIns="45700">
            <a:normAutofit/>
          </a:bodyPr>
          <a:lstStyle>
            <a:lvl1pPr indent="-431800" lvl="0" marL="457200" rtl="0" algn="l">
              <a:spcBef>
                <a:spcPts val="640"/>
              </a:spcBef>
              <a:spcAft>
                <a:spcPts val="0"/>
              </a:spcAft>
              <a:buSzPts val="3200"/>
              <a:buChar char="•"/>
              <a:defRPr sz="3200"/>
            </a:lvl1pPr>
            <a:lvl2pPr indent="-342900" lvl="1" marL="914400" rtl="0" algn="l">
              <a:spcBef>
                <a:spcPts val="800"/>
              </a:spcBef>
              <a:spcAft>
                <a:spcPts val="0"/>
              </a:spcAft>
              <a:buSzPts val="1800"/>
              <a:buChar char="•"/>
              <a:defRPr/>
            </a:lvl2pPr>
            <a:lvl3pPr indent="-342900" lvl="2" marL="1371600" rtl="0" algn="l">
              <a:spcBef>
                <a:spcPts val="800"/>
              </a:spcBef>
              <a:spcAft>
                <a:spcPts val="0"/>
              </a:spcAft>
              <a:buSzPts val="1800"/>
              <a:buChar char="•"/>
              <a:defRPr/>
            </a:lvl3pPr>
            <a:lvl4pPr indent="-342900" lvl="3" marL="1828800" rtl="0" algn="l">
              <a:spcBef>
                <a:spcPts val="800"/>
              </a:spcBef>
              <a:spcAft>
                <a:spcPts val="0"/>
              </a:spcAft>
              <a:buClr>
                <a:schemeClr val="dk2"/>
              </a:buClr>
              <a:buSzPts val="1800"/>
              <a:buChar char="•"/>
              <a:defRPr/>
            </a:lvl4pPr>
            <a:lvl5pPr indent="-342900" lvl="4" marL="2286000" rtl="0" algn="l">
              <a:spcBef>
                <a:spcPts val="800"/>
              </a:spcBef>
              <a:spcAft>
                <a:spcPts val="0"/>
              </a:spcAft>
              <a:buClr>
                <a:schemeClr val="dk2"/>
              </a:buClr>
              <a:buSzPts val="1800"/>
              <a:buChar char="•"/>
              <a:defRPr/>
            </a:lvl5pPr>
            <a:lvl6pPr indent="-342900" lvl="5" marL="2743200" rtl="0" algn="l">
              <a:spcBef>
                <a:spcPts val="8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53" name="Google Shape;253;p47"/>
          <p:cNvSpPr txBox="1"/>
          <p:nvPr>
            <p:ph idx="11" type="ftr"/>
          </p:nvPr>
        </p:nvSpPr>
        <p:spPr>
          <a:xfrm>
            <a:off x="5152443" y="4717353"/>
            <a:ext cx="3086100" cy="2739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100"/>
              <a:buNone/>
              <a:defRPr sz="1200">
                <a:solidFill>
                  <a:srgbClr val="8F97C0"/>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4" name="Google Shape;254;p47"/>
          <p:cNvSpPr txBox="1"/>
          <p:nvPr>
            <p:ph idx="12" type="sldNum"/>
          </p:nvPr>
        </p:nvSpPr>
        <p:spPr>
          <a:xfrm>
            <a:off x="8238543" y="4707161"/>
            <a:ext cx="3723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sz="1200">
                <a:solidFill>
                  <a:srgbClr val="8F97C0"/>
                </a:solidFill>
                <a:latin typeface="Twentieth Century"/>
                <a:ea typeface="Twentieth Century"/>
                <a:cs typeface="Twentieth Century"/>
                <a:sym typeface="Twentieth Century"/>
              </a:defRPr>
            </a:lvl1pPr>
            <a:lvl2pPr indent="0" lvl="1" marL="0" rtl="0" algn="r">
              <a:spcBef>
                <a:spcPts val="0"/>
              </a:spcBef>
              <a:buNone/>
              <a:defRPr sz="1200">
                <a:solidFill>
                  <a:srgbClr val="8F97C0"/>
                </a:solidFill>
                <a:latin typeface="Twentieth Century"/>
                <a:ea typeface="Twentieth Century"/>
                <a:cs typeface="Twentieth Century"/>
                <a:sym typeface="Twentieth Century"/>
              </a:defRPr>
            </a:lvl2pPr>
            <a:lvl3pPr indent="0" lvl="2" marL="0" rtl="0" algn="r">
              <a:spcBef>
                <a:spcPts val="0"/>
              </a:spcBef>
              <a:buNone/>
              <a:defRPr sz="1200">
                <a:solidFill>
                  <a:srgbClr val="8F97C0"/>
                </a:solidFill>
                <a:latin typeface="Twentieth Century"/>
                <a:ea typeface="Twentieth Century"/>
                <a:cs typeface="Twentieth Century"/>
                <a:sym typeface="Twentieth Century"/>
              </a:defRPr>
            </a:lvl3pPr>
            <a:lvl4pPr indent="0" lvl="3" marL="0" rtl="0" algn="r">
              <a:spcBef>
                <a:spcPts val="0"/>
              </a:spcBef>
              <a:buNone/>
              <a:defRPr sz="1200">
                <a:solidFill>
                  <a:srgbClr val="8F97C0"/>
                </a:solidFill>
                <a:latin typeface="Twentieth Century"/>
                <a:ea typeface="Twentieth Century"/>
                <a:cs typeface="Twentieth Century"/>
                <a:sym typeface="Twentieth Century"/>
              </a:defRPr>
            </a:lvl4pPr>
            <a:lvl5pPr indent="0" lvl="4" marL="0" rtl="0" algn="r">
              <a:spcBef>
                <a:spcPts val="0"/>
              </a:spcBef>
              <a:buNone/>
              <a:defRPr sz="1200">
                <a:solidFill>
                  <a:srgbClr val="8F97C0"/>
                </a:solidFill>
                <a:latin typeface="Twentieth Century"/>
                <a:ea typeface="Twentieth Century"/>
                <a:cs typeface="Twentieth Century"/>
                <a:sym typeface="Twentieth Century"/>
              </a:defRPr>
            </a:lvl5pPr>
            <a:lvl6pPr indent="0" lvl="5" marL="0" rtl="0" algn="r">
              <a:spcBef>
                <a:spcPts val="0"/>
              </a:spcBef>
              <a:buNone/>
              <a:defRPr sz="1200">
                <a:solidFill>
                  <a:srgbClr val="8F97C0"/>
                </a:solidFill>
                <a:latin typeface="Twentieth Century"/>
                <a:ea typeface="Twentieth Century"/>
                <a:cs typeface="Twentieth Century"/>
                <a:sym typeface="Twentieth Century"/>
              </a:defRPr>
            </a:lvl6pPr>
            <a:lvl7pPr indent="0" lvl="6" marL="0" rtl="0" algn="r">
              <a:spcBef>
                <a:spcPts val="0"/>
              </a:spcBef>
              <a:buNone/>
              <a:defRPr sz="1200">
                <a:solidFill>
                  <a:srgbClr val="8F97C0"/>
                </a:solidFill>
                <a:latin typeface="Twentieth Century"/>
                <a:ea typeface="Twentieth Century"/>
                <a:cs typeface="Twentieth Century"/>
                <a:sym typeface="Twentieth Century"/>
              </a:defRPr>
            </a:lvl7pPr>
            <a:lvl8pPr indent="0" lvl="7" marL="0" rtl="0" algn="r">
              <a:spcBef>
                <a:spcPts val="0"/>
              </a:spcBef>
              <a:buNone/>
              <a:defRPr sz="1200">
                <a:solidFill>
                  <a:srgbClr val="8F97C0"/>
                </a:solidFill>
                <a:latin typeface="Twentieth Century"/>
                <a:ea typeface="Twentieth Century"/>
                <a:cs typeface="Twentieth Century"/>
                <a:sym typeface="Twentieth Century"/>
              </a:defRPr>
            </a:lvl8pPr>
            <a:lvl9pPr indent="0" lvl="8" marL="0" rtl="0" algn="r">
              <a:spcBef>
                <a:spcPts val="0"/>
              </a:spcBef>
              <a:buNone/>
              <a:defRPr sz="1200">
                <a:solidFill>
                  <a:srgbClr val="8F97C0"/>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TITLE">
  <p:cSld name="MAIN  TITLE">
    <p:spTree>
      <p:nvGrpSpPr>
        <p:cNvPr id="255" name="Shape 255"/>
        <p:cNvGrpSpPr/>
        <p:nvPr/>
      </p:nvGrpSpPr>
      <p:grpSpPr>
        <a:xfrm>
          <a:off x="0" y="0"/>
          <a:ext cx="0" cy="0"/>
          <a:chOff x="0" y="0"/>
          <a:chExt cx="0" cy="0"/>
        </a:xfrm>
      </p:grpSpPr>
      <p:sp>
        <p:nvSpPr>
          <p:cNvPr id="256" name="Google Shape;256;p48"/>
          <p:cNvSpPr/>
          <p:nvPr>
            <p:ph idx="2" type="pic"/>
          </p:nvPr>
        </p:nvSpPr>
        <p:spPr>
          <a:xfrm>
            <a:off x="1394" y="-8363"/>
            <a:ext cx="5671800" cy="51603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Quote Solid Red Background">
  <p:cSld name="1_Quote Solid Red Background">
    <p:bg>
      <p:bgPr>
        <a:gradFill>
          <a:gsLst>
            <a:gs pos="0">
              <a:schemeClr val="accent1"/>
            </a:gs>
            <a:gs pos="20000">
              <a:schemeClr val="accent1"/>
            </a:gs>
            <a:gs pos="100000">
              <a:srgbClr val="001C32"/>
            </a:gs>
          </a:gsLst>
          <a:path path="circle">
            <a:fillToRect b="50%" l="50%" r="50%" t="50%"/>
          </a:path>
          <a:tileRect/>
        </a:gradFill>
      </p:bgPr>
    </p:bg>
    <p:spTree>
      <p:nvGrpSpPr>
        <p:cNvPr id="43" name="Shape 43"/>
        <p:cNvGrpSpPr/>
        <p:nvPr/>
      </p:nvGrpSpPr>
      <p:grpSpPr>
        <a:xfrm>
          <a:off x="0" y="0"/>
          <a:ext cx="0" cy="0"/>
          <a:chOff x="0" y="0"/>
          <a:chExt cx="0" cy="0"/>
        </a:xfrm>
      </p:grpSpPr>
      <p:sp>
        <p:nvSpPr>
          <p:cNvPr id="44" name="Google Shape;44;p6"/>
          <p:cNvSpPr txBox="1"/>
          <p:nvPr>
            <p:ph type="title"/>
          </p:nvPr>
        </p:nvSpPr>
        <p:spPr>
          <a:xfrm>
            <a:off x="628650" y="1659550"/>
            <a:ext cx="7886700" cy="11040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chemeClr val="lt1"/>
              </a:buClr>
              <a:buSzPts val="5300"/>
              <a:buFont typeface="Calibri"/>
              <a:buNone/>
              <a:defRPr sz="53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5" name="Google Shape;45;p6"/>
          <p:cNvSpPr txBox="1"/>
          <p:nvPr>
            <p:ph idx="1" type="body"/>
          </p:nvPr>
        </p:nvSpPr>
        <p:spPr>
          <a:xfrm>
            <a:off x="628650" y="2763673"/>
            <a:ext cx="7886700" cy="1888200"/>
          </a:xfrm>
          <a:prstGeom prst="rect">
            <a:avLst/>
          </a:prstGeom>
          <a:noFill/>
          <a:ln>
            <a:noFill/>
          </a:ln>
        </p:spPr>
        <p:txBody>
          <a:bodyPr anchorCtr="0" anchor="ctr" bIns="34275" lIns="68575" spcFirstLastPara="1" rIns="68575" wrap="square" tIns="34275">
            <a:normAutofit/>
          </a:bodyPr>
          <a:lstStyle>
            <a:lvl1pPr indent="-228600" lvl="0" marL="457200" algn="ctr">
              <a:lnSpc>
                <a:spcPct val="100000"/>
              </a:lnSpc>
              <a:spcBef>
                <a:spcPts val="0"/>
              </a:spcBef>
              <a:spcAft>
                <a:spcPts val="0"/>
              </a:spcAft>
              <a:buSzPts val="1900"/>
              <a:buNone/>
              <a:defRPr>
                <a:solidFill>
                  <a:schemeClr val="lt1"/>
                </a:solidFill>
              </a:defRPr>
            </a:lvl1pPr>
            <a:lvl2pPr indent="-317500" lvl="1" marL="914400" algn="l">
              <a:lnSpc>
                <a:spcPct val="100000"/>
              </a:lnSpc>
              <a:spcBef>
                <a:spcPts val="800"/>
              </a:spcBef>
              <a:spcAft>
                <a:spcPts val="0"/>
              </a:spcAft>
              <a:buSzPts val="1400"/>
              <a:buChar char="•"/>
              <a:defRPr/>
            </a:lvl2pPr>
            <a:lvl3pPr indent="-317500" lvl="2" marL="1371600" algn="l">
              <a:lnSpc>
                <a:spcPct val="100000"/>
              </a:lnSpc>
              <a:spcBef>
                <a:spcPts val="800"/>
              </a:spcBef>
              <a:spcAft>
                <a:spcPts val="0"/>
              </a:spcAft>
              <a:buSzPts val="1400"/>
              <a:buChar char="•"/>
              <a:defRPr/>
            </a:lvl3pPr>
            <a:lvl4pPr indent="-317500" lvl="3" marL="1828800" algn="l">
              <a:lnSpc>
                <a:spcPct val="100000"/>
              </a:lnSpc>
              <a:spcBef>
                <a:spcPts val="800"/>
              </a:spcBef>
              <a:spcAft>
                <a:spcPts val="0"/>
              </a:spcAft>
              <a:buSzPts val="1400"/>
              <a:buChar char="•"/>
              <a:defRPr/>
            </a:lvl4pPr>
            <a:lvl5pPr indent="-317500" lvl="4" marL="2286000" algn="l">
              <a:lnSpc>
                <a:spcPct val="100000"/>
              </a:lnSpc>
              <a:spcBef>
                <a:spcPts val="800"/>
              </a:spcBef>
              <a:spcAft>
                <a:spcPts val="0"/>
              </a:spcAft>
              <a:buSzPts val="1400"/>
              <a:buChar char="•"/>
              <a:defRPr/>
            </a:lvl5pPr>
            <a:lvl6pPr indent="-317500" lvl="5" marL="2743200" algn="l">
              <a:lnSpc>
                <a:spcPct val="90000"/>
              </a:lnSpc>
              <a:spcBef>
                <a:spcPts val="8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6" name="Google Shape;46;p6"/>
          <p:cNvSpPr txBox="1"/>
          <p:nvPr>
            <p:ph idx="10" type="dt"/>
          </p:nvPr>
        </p:nvSpPr>
        <p:spPr>
          <a:xfrm>
            <a:off x="628650" y="4767263"/>
            <a:ext cx="10188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7" name="Google Shape;47;p6"/>
          <p:cNvSpPr txBox="1"/>
          <p:nvPr>
            <p:ph idx="11" type="ftr"/>
          </p:nvPr>
        </p:nvSpPr>
        <p:spPr>
          <a:xfrm>
            <a:off x="2163942" y="4767263"/>
            <a:ext cx="48162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 name="Google Shape;48;p6"/>
          <p:cNvSpPr txBox="1"/>
          <p:nvPr>
            <p:ph idx="12" type="sldNum"/>
          </p:nvPr>
        </p:nvSpPr>
        <p:spPr>
          <a:xfrm>
            <a:off x="7418349" y="4767263"/>
            <a:ext cx="10971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900">
                <a:solidFill>
                  <a:srgbClr val="FFFFFF"/>
                </a:solidFill>
                <a:latin typeface="Calibri"/>
                <a:ea typeface="Calibri"/>
                <a:cs typeface="Calibri"/>
                <a:sym typeface="Calibri"/>
              </a:defRPr>
            </a:lvl1pPr>
            <a:lvl2pPr indent="0" lvl="1" marL="0" algn="r">
              <a:spcBef>
                <a:spcPts val="0"/>
              </a:spcBef>
              <a:buNone/>
              <a:defRPr sz="900">
                <a:solidFill>
                  <a:srgbClr val="FFFFFF"/>
                </a:solidFill>
                <a:latin typeface="Calibri"/>
                <a:ea typeface="Calibri"/>
                <a:cs typeface="Calibri"/>
                <a:sym typeface="Calibri"/>
              </a:defRPr>
            </a:lvl2pPr>
            <a:lvl3pPr indent="0" lvl="2" marL="0" algn="r">
              <a:spcBef>
                <a:spcPts val="0"/>
              </a:spcBef>
              <a:buNone/>
              <a:defRPr sz="900">
                <a:solidFill>
                  <a:srgbClr val="FFFFFF"/>
                </a:solidFill>
                <a:latin typeface="Calibri"/>
                <a:ea typeface="Calibri"/>
                <a:cs typeface="Calibri"/>
                <a:sym typeface="Calibri"/>
              </a:defRPr>
            </a:lvl3pPr>
            <a:lvl4pPr indent="0" lvl="3" marL="0" algn="r">
              <a:spcBef>
                <a:spcPts val="0"/>
              </a:spcBef>
              <a:buNone/>
              <a:defRPr sz="900">
                <a:solidFill>
                  <a:srgbClr val="FFFFFF"/>
                </a:solidFill>
                <a:latin typeface="Calibri"/>
                <a:ea typeface="Calibri"/>
                <a:cs typeface="Calibri"/>
                <a:sym typeface="Calibri"/>
              </a:defRPr>
            </a:lvl4pPr>
            <a:lvl5pPr indent="0" lvl="4" marL="0" algn="r">
              <a:spcBef>
                <a:spcPts val="0"/>
              </a:spcBef>
              <a:buNone/>
              <a:defRPr sz="900">
                <a:solidFill>
                  <a:srgbClr val="FFFFFF"/>
                </a:solidFill>
                <a:latin typeface="Calibri"/>
                <a:ea typeface="Calibri"/>
                <a:cs typeface="Calibri"/>
                <a:sym typeface="Calibri"/>
              </a:defRPr>
            </a:lvl5pPr>
            <a:lvl6pPr indent="0" lvl="5" marL="0" algn="r">
              <a:spcBef>
                <a:spcPts val="0"/>
              </a:spcBef>
              <a:buNone/>
              <a:defRPr sz="900">
                <a:solidFill>
                  <a:srgbClr val="FFFFFF"/>
                </a:solidFill>
                <a:latin typeface="Calibri"/>
                <a:ea typeface="Calibri"/>
                <a:cs typeface="Calibri"/>
                <a:sym typeface="Calibri"/>
              </a:defRPr>
            </a:lvl6pPr>
            <a:lvl7pPr indent="0" lvl="6" marL="0" algn="r">
              <a:spcBef>
                <a:spcPts val="0"/>
              </a:spcBef>
              <a:buNone/>
              <a:defRPr sz="900">
                <a:solidFill>
                  <a:srgbClr val="FFFFFF"/>
                </a:solidFill>
                <a:latin typeface="Calibri"/>
                <a:ea typeface="Calibri"/>
                <a:cs typeface="Calibri"/>
                <a:sym typeface="Calibri"/>
              </a:defRPr>
            </a:lvl7pPr>
            <a:lvl8pPr indent="0" lvl="7" marL="0" algn="r">
              <a:spcBef>
                <a:spcPts val="0"/>
              </a:spcBef>
              <a:buNone/>
              <a:defRPr sz="900">
                <a:solidFill>
                  <a:srgbClr val="FFFFFF"/>
                </a:solidFill>
                <a:latin typeface="Calibri"/>
                <a:ea typeface="Calibri"/>
                <a:cs typeface="Calibri"/>
                <a:sym typeface="Calibri"/>
              </a:defRPr>
            </a:lvl8pPr>
            <a:lvl9pPr indent="0" lvl="8" marL="0" algn="r">
              <a:spcBef>
                <a:spcPts val="0"/>
              </a:spcBef>
              <a:buNone/>
              <a:defRPr sz="9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49" name="Google Shape;49;p6"/>
          <p:cNvSpPr/>
          <p:nvPr/>
        </p:nvSpPr>
        <p:spPr>
          <a:xfrm>
            <a:off x="0" y="0"/>
            <a:ext cx="9144000" cy="12384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50" name="Google Shape;50;p6"/>
          <p:cNvPicPr preferRelativeResize="0"/>
          <p:nvPr/>
        </p:nvPicPr>
        <p:blipFill rotWithShape="1">
          <a:blip r:embed="rId2">
            <a:alphaModFix/>
          </a:blip>
          <a:srcRect b="0" l="0" r="0" t="0"/>
          <a:stretch/>
        </p:blipFill>
        <p:spPr>
          <a:xfrm>
            <a:off x="5900382" y="445546"/>
            <a:ext cx="2614968" cy="347444"/>
          </a:xfrm>
          <a:prstGeom prst="rect">
            <a:avLst/>
          </a:prstGeom>
          <a:noFill/>
          <a:ln>
            <a:noFill/>
          </a:ln>
        </p:spPr>
      </p:pic>
      <p:pic>
        <p:nvPicPr>
          <p:cNvPr descr="08E63123-0EA5-48C1-AA21-28EADA3137E5" id="51" name="Google Shape;51;p6"/>
          <p:cNvPicPr preferRelativeResize="0"/>
          <p:nvPr/>
        </p:nvPicPr>
        <p:blipFill rotWithShape="1">
          <a:blip r:embed="rId3">
            <a:alphaModFix/>
          </a:blip>
          <a:srcRect b="0" l="0" r="0" t="0"/>
          <a:stretch/>
        </p:blipFill>
        <p:spPr>
          <a:xfrm>
            <a:off x="375332" y="265274"/>
            <a:ext cx="1272261" cy="59042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Boxed)">
  <p:cSld name="1_Title and Content (Boxed)">
    <p:bg>
      <p:bgPr>
        <a:solidFill>
          <a:srgbClr val="E8E8E8"/>
        </a:solidFill>
      </p:bgPr>
    </p:bg>
    <p:spTree>
      <p:nvGrpSpPr>
        <p:cNvPr id="52" name="Shape 52"/>
        <p:cNvGrpSpPr/>
        <p:nvPr/>
      </p:nvGrpSpPr>
      <p:grpSpPr>
        <a:xfrm>
          <a:off x="0" y="0"/>
          <a:ext cx="0" cy="0"/>
          <a:chOff x="0" y="0"/>
          <a:chExt cx="0" cy="0"/>
        </a:xfrm>
      </p:grpSpPr>
      <p:sp>
        <p:nvSpPr>
          <p:cNvPr id="53" name="Google Shape;53;p7"/>
          <p:cNvSpPr/>
          <p:nvPr/>
        </p:nvSpPr>
        <p:spPr>
          <a:xfrm>
            <a:off x="0" y="0"/>
            <a:ext cx="9144000" cy="9144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54" name="Google Shape;54;p7"/>
          <p:cNvSpPr txBox="1"/>
          <p:nvPr>
            <p:ph type="title"/>
          </p:nvPr>
        </p:nvSpPr>
        <p:spPr>
          <a:xfrm>
            <a:off x="1772997" y="114300"/>
            <a:ext cx="6742500" cy="685800"/>
          </a:xfrm>
          <a:prstGeom prst="rect">
            <a:avLst/>
          </a:prstGeom>
          <a:noFill/>
          <a:ln>
            <a:noFill/>
          </a:ln>
        </p:spPr>
        <p:txBody>
          <a:bodyPr anchorCtr="0" anchor="ctr" bIns="34275" lIns="68575" spcFirstLastPara="1" rIns="68575" wrap="square" tIns="34275">
            <a:normAutofit/>
          </a:bodyPr>
          <a:lstStyle>
            <a:lvl1pPr lvl="0" algn="r">
              <a:lnSpc>
                <a:spcPct val="90000"/>
              </a:lnSpc>
              <a:spcBef>
                <a:spcPts val="0"/>
              </a:spcBef>
              <a:spcAft>
                <a:spcPts val="0"/>
              </a:spcAft>
              <a:buClr>
                <a:schemeClr val="lt1"/>
              </a:buClr>
              <a:buSzPts val="2700"/>
              <a:buFont typeface="Calibri"/>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5" name="Google Shape;55;p7"/>
          <p:cNvSpPr txBox="1"/>
          <p:nvPr>
            <p:ph idx="1" type="body"/>
          </p:nvPr>
        </p:nvSpPr>
        <p:spPr>
          <a:xfrm>
            <a:off x="628650" y="1001461"/>
            <a:ext cx="7886700" cy="3631200"/>
          </a:xfrm>
          <a:prstGeom prst="rect">
            <a:avLst/>
          </a:prstGeom>
          <a:solidFill>
            <a:schemeClr val="lt1"/>
          </a:solidFill>
          <a:ln>
            <a:noFill/>
          </a:ln>
        </p:spPr>
        <p:txBody>
          <a:bodyPr anchorCtr="0" anchor="t" bIns="34275" lIns="171450" spcFirstLastPara="1" rIns="205725" wrap="square" tIns="411475">
            <a:normAutofit/>
          </a:bodyPr>
          <a:lstStyle>
            <a:lvl1pPr indent="-349250" lvl="0" marL="457200" algn="l">
              <a:lnSpc>
                <a:spcPct val="100000"/>
              </a:lnSpc>
              <a:spcBef>
                <a:spcPts val="800"/>
              </a:spcBef>
              <a:spcAft>
                <a:spcPts val="0"/>
              </a:spcAft>
              <a:buClr>
                <a:schemeClr val="accent1"/>
              </a:buClr>
              <a:buSzPts val="1900"/>
              <a:buFont typeface="Arial"/>
              <a:buChar char="•"/>
              <a:defRPr sz="1900"/>
            </a:lvl1pPr>
            <a:lvl2pPr indent="-330200" lvl="1" marL="914400" algn="l">
              <a:lnSpc>
                <a:spcPct val="100000"/>
              </a:lnSpc>
              <a:spcBef>
                <a:spcPts val="800"/>
              </a:spcBef>
              <a:spcAft>
                <a:spcPts val="0"/>
              </a:spcAft>
              <a:buClr>
                <a:schemeClr val="accent1"/>
              </a:buClr>
              <a:buSzPts val="1600"/>
              <a:buFont typeface="Arial"/>
              <a:buChar char="•"/>
              <a:defRPr sz="1600"/>
            </a:lvl2pPr>
            <a:lvl3pPr indent="-311150" lvl="2" marL="1371600" algn="l">
              <a:lnSpc>
                <a:spcPct val="100000"/>
              </a:lnSpc>
              <a:spcBef>
                <a:spcPts val="800"/>
              </a:spcBef>
              <a:spcAft>
                <a:spcPts val="0"/>
              </a:spcAft>
              <a:buClr>
                <a:schemeClr val="accent1"/>
              </a:buClr>
              <a:buSzPts val="1300"/>
              <a:buFont typeface="Arial"/>
              <a:buChar char="•"/>
              <a:defRPr sz="1300"/>
            </a:lvl3pPr>
            <a:lvl4pPr indent="-311150" lvl="3" marL="1828800" algn="l">
              <a:lnSpc>
                <a:spcPct val="100000"/>
              </a:lnSpc>
              <a:spcBef>
                <a:spcPts val="800"/>
              </a:spcBef>
              <a:spcAft>
                <a:spcPts val="0"/>
              </a:spcAft>
              <a:buClr>
                <a:schemeClr val="accent1"/>
              </a:buClr>
              <a:buSzPts val="1300"/>
              <a:buFont typeface="Arial"/>
              <a:buChar char="•"/>
              <a:defRPr sz="1300"/>
            </a:lvl4pPr>
            <a:lvl5pPr indent="-311150" lvl="4" marL="2286000" algn="l">
              <a:lnSpc>
                <a:spcPct val="100000"/>
              </a:lnSpc>
              <a:spcBef>
                <a:spcPts val="800"/>
              </a:spcBef>
              <a:spcAft>
                <a:spcPts val="0"/>
              </a:spcAft>
              <a:buClr>
                <a:schemeClr val="accent1"/>
              </a:buClr>
              <a:buSzPts val="1300"/>
              <a:buFont typeface="Arial"/>
              <a:buChar char="•"/>
              <a:defRPr sz="1300"/>
            </a:lvl5pPr>
            <a:lvl6pPr indent="-317500" lvl="5" marL="2743200" algn="l">
              <a:lnSpc>
                <a:spcPct val="90000"/>
              </a:lnSpc>
              <a:spcBef>
                <a:spcPts val="8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6" name="Google Shape;56;p7"/>
          <p:cNvSpPr txBox="1"/>
          <p:nvPr>
            <p:ph idx="10" type="dt"/>
          </p:nvPr>
        </p:nvSpPr>
        <p:spPr>
          <a:xfrm>
            <a:off x="628650" y="4767263"/>
            <a:ext cx="10188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7" name="Google Shape;57;p7"/>
          <p:cNvSpPr txBox="1"/>
          <p:nvPr>
            <p:ph idx="12" type="sldNum"/>
          </p:nvPr>
        </p:nvSpPr>
        <p:spPr>
          <a:xfrm>
            <a:off x="7418349" y="4767263"/>
            <a:ext cx="10971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
        <p:nvSpPr>
          <p:cNvPr id="58" name="Google Shape;58;p7"/>
          <p:cNvSpPr/>
          <p:nvPr/>
        </p:nvSpPr>
        <p:spPr>
          <a:xfrm>
            <a:off x="0" y="912019"/>
            <a:ext cx="9144000" cy="894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59" name="Google Shape;59;p7"/>
          <p:cNvSpPr txBox="1"/>
          <p:nvPr>
            <p:ph idx="11" type="ftr"/>
          </p:nvPr>
        </p:nvSpPr>
        <p:spPr>
          <a:xfrm>
            <a:off x="2163942" y="4767263"/>
            <a:ext cx="4816200" cy="273900"/>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Clr>
                <a:schemeClr val="lt1"/>
              </a:buClr>
              <a:buSzPts val="900"/>
              <a:buFont typeface="Calibri"/>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pic>
        <p:nvPicPr>
          <p:cNvPr id="60" name="Google Shape;60;p7"/>
          <p:cNvPicPr preferRelativeResize="0"/>
          <p:nvPr/>
        </p:nvPicPr>
        <p:blipFill>
          <a:blip r:embed="rId2">
            <a:alphaModFix/>
          </a:blip>
          <a:stretch>
            <a:fillRect/>
          </a:stretch>
        </p:blipFill>
        <p:spPr>
          <a:xfrm>
            <a:off x="628641" y="9675"/>
            <a:ext cx="1893094" cy="8572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White)">
  <p:cSld name="1_Title and Content (White)">
    <p:spTree>
      <p:nvGrpSpPr>
        <p:cNvPr id="61" name="Shape 61"/>
        <p:cNvGrpSpPr/>
        <p:nvPr/>
      </p:nvGrpSpPr>
      <p:grpSpPr>
        <a:xfrm>
          <a:off x="0" y="0"/>
          <a:ext cx="0" cy="0"/>
          <a:chOff x="0" y="0"/>
          <a:chExt cx="0" cy="0"/>
        </a:xfrm>
      </p:grpSpPr>
      <p:sp>
        <p:nvSpPr>
          <p:cNvPr id="62" name="Google Shape;62;p8"/>
          <p:cNvSpPr/>
          <p:nvPr/>
        </p:nvSpPr>
        <p:spPr>
          <a:xfrm>
            <a:off x="0" y="0"/>
            <a:ext cx="9144000" cy="9144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63" name="Google Shape;63;p8"/>
          <p:cNvSpPr txBox="1"/>
          <p:nvPr>
            <p:ph type="title"/>
          </p:nvPr>
        </p:nvSpPr>
        <p:spPr>
          <a:xfrm>
            <a:off x="1863437" y="114300"/>
            <a:ext cx="6651900" cy="685800"/>
          </a:xfrm>
          <a:prstGeom prst="rect">
            <a:avLst/>
          </a:prstGeom>
          <a:noFill/>
          <a:ln>
            <a:noFill/>
          </a:ln>
        </p:spPr>
        <p:txBody>
          <a:bodyPr anchorCtr="0" anchor="ctr" bIns="34275" lIns="68575" spcFirstLastPara="1" rIns="68575" wrap="square" tIns="34275">
            <a:normAutofit/>
          </a:bodyPr>
          <a:lstStyle>
            <a:lvl1pPr lvl="0" algn="r">
              <a:lnSpc>
                <a:spcPct val="90000"/>
              </a:lnSpc>
              <a:spcBef>
                <a:spcPts val="0"/>
              </a:spcBef>
              <a:spcAft>
                <a:spcPts val="0"/>
              </a:spcAft>
              <a:buClr>
                <a:schemeClr val="lt1"/>
              </a:buClr>
              <a:buSzPts val="2700"/>
              <a:buFont typeface="Calibri"/>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4" name="Google Shape;64;p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49250" lvl="0" marL="457200" algn="l">
              <a:lnSpc>
                <a:spcPct val="100000"/>
              </a:lnSpc>
              <a:spcBef>
                <a:spcPts val="800"/>
              </a:spcBef>
              <a:spcAft>
                <a:spcPts val="0"/>
              </a:spcAft>
              <a:buClr>
                <a:schemeClr val="accent1"/>
              </a:buClr>
              <a:buSzPts val="1900"/>
              <a:buChar char="•"/>
              <a:defRPr/>
            </a:lvl1pPr>
            <a:lvl2pPr indent="-330200" lvl="1" marL="914400" algn="l">
              <a:lnSpc>
                <a:spcPct val="100000"/>
              </a:lnSpc>
              <a:spcBef>
                <a:spcPts val="800"/>
              </a:spcBef>
              <a:spcAft>
                <a:spcPts val="0"/>
              </a:spcAft>
              <a:buClr>
                <a:schemeClr val="accent1"/>
              </a:buClr>
              <a:buSzPts val="1600"/>
              <a:buChar char="•"/>
              <a:defRPr/>
            </a:lvl2pPr>
            <a:lvl3pPr indent="-311150" lvl="2" marL="1371600" algn="l">
              <a:lnSpc>
                <a:spcPct val="100000"/>
              </a:lnSpc>
              <a:spcBef>
                <a:spcPts val="800"/>
              </a:spcBef>
              <a:spcAft>
                <a:spcPts val="0"/>
              </a:spcAft>
              <a:buClr>
                <a:schemeClr val="accent1"/>
              </a:buClr>
              <a:buSzPts val="1300"/>
              <a:buChar char="•"/>
              <a:defRPr/>
            </a:lvl3pPr>
            <a:lvl4pPr indent="-311150" lvl="3" marL="1828800" algn="l">
              <a:lnSpc>
                <a:spcPct val="100000"/>
              </a:lnSpc>
              <a:spcBef>
                <a:spcPts val="800"/>
              </a:spcBef>
              <a:spcAft>
                <a:spcPts val="0"/>
              </a:spcAft>
              <a:buClr>
                <a:schemeClr val="accent1"/>
              </a:buClr>
              <a:buSzPts val="1300"/>
              <a:buChar char="•"/>
              <a:defRPr/>
            </a:lvl4pPr>
            <a:lvl5pPr indent="-311150" lvl="4" marL="2286000" algn="l">
              <a:lnSpc>
                <a:spcPct val="100000"/>
              </a:lnSpc>
              <a:spcBef>
                <a:spcPts val="800"/>
              </a:spcBef>
              <a:spcAft>
                <a:spcPts val="0"/>
              </a:spcAft>
              <a:buClr>
                <a:schemeClr val="accent1"/>
              </a:buClr>
              <a:buSzPts val="1300"/>
              <a:buChar char="•"/>
              <a:defRPr/>
            </a:lvl5pPr>
            <a:lvl6pPr indent="-317500" lvl="5" marL="2743200" algn="l">
              <a:lnSpc>
                <a:spcPct val="90000"/>
              </a:lnSpc>
              <a:spcBef>
                <a:spcPts val="8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5" name="Google Shape;65;p8"/>
          <p:cNvSpPr txBox="1"/>
          <p:nvPr>
            <p:ph idx="10" type="dt"/>
          </p:nvPr>
        </p:nvSpPr>
        <p:spPr>
          <a:xfrm>
            <a:off x="628650" y="4767263"/>
            <a:ext cx="10188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Google Shape;66;p8"/>
          <p:cNvSpPr txBox="1"/>
          <p:nvPr>
            <p:ph idx="12" type="sldNum"/>
          </p:nvPr>
        </p:nvSpPr>
        <p:spPr>
          <a:xfrm>
            <a:off x="7418349" y="4767263"/>
            <a:ext cx="10971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
        <p:nvSpPr>
          <p:cNvPr id="67" name="Google Shape;67;p8"/>
          <p:cNvSpPr/>
          <p:nvPr/>
        </p:nvSpPr>
        <p:spPr>
          <a:xfrm>
            <a:off x="0" y="912019"/>
            <a:ext cx="9144000" cy="894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68" name="Google Shape;68;p8"/>
          <p:cNvSpPr txBox="1"/>
          <p:nvPr>
            <p:ph idx="11" type="ftr"/>
          </p:nvPr>
        </p:nvSpPr>
        <p:spPr>
          <a:xfrm>
            <a:off x="2163943" y="4767264"/>
            <a:ext cx="4816200" cy="273900"/>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Clr>
                <a:srgbClr val="000000"/>
              </a:buClr>
              <a:buSzPts val="900"/>
              <a:buFont typeface="Calibri"/>
              <a:buNone/>
              <a:defRPr>
                <a:solidFill>
                  <a:srgbClr val="000000"/>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pic>
        <p:nvPicPr>
          <p:cNvPr id="69" name="Google Shape;69;p8"/>
          <p:cNvPicPr preferRelativeResize="0"/>
          <p:nvPr/>
        </p:nvPicPr>
        <p:blipFill rotWithShape="1">
          <a:blip r:embed="rId2">
            <a:alphaModFix/>
          </a:blip>
          <a:srcRect b="0" l="0" r="0" t="0"/>
          <a:stretch/>
        </p:blipFill>
        <p:spPr>
          <a:xfrm>
            <a:off x="88323" y="162338"/>
            <a:ext cx="1344044" cy="583205"/>
          </a:xfrm>
          <a:prstGeom prst="rect">
            <a:avLst/>
          </a:prstGeom>
          <a:solidFill>
            <a:schemeClr val="lt1"/>
          </a:solid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type="titleOnly">
  <p:cSld name="TITLE_ONLY">
    <p:spTree>
      <p:nvGrpSpPr>
        <p:cNvPr id="70" name="Shape 70"/>
        <p:cNvGrpSpPr/>
        <p:nvPr/>
      </p:nvGrpSpPr>
      <p:grpSpPr>
        <a:xfrm>
          <a:off x="0" y="0"/>
          <a:ext cx="0" cy="0"/>
          <a:chOff x="0" y="0"/>
          <a:chExt cx="0" cy="0"/>
        </a:xfrm>
      </p:grpSpPr>
      <p:sp>
        <p:nvSpPr>
          <p:cNvPr id="71" name="Google Shape;71;p9"/>
          <p:cNvSpPr txBox="1"/>
          <p:nvPr>
            <p:ph type="title"/>
          </p:nvPr>
        </p:nvSpPr>
        <p:spPr>
          <a:xfrm>
            <a:off x="1865376" y="116586"/>
            <a:ext cx="6652200" cy="6858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3E65AF"/>
              </a:buClr>
              <a:buSzPts val="3300"/>
              <a:buFont typeface="Calibri"/>
              <a:buNone/>
              <a:defRPr>
                <a:solidFill>
                  <a:srgbClr val="3E65AF"/>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2" name="Google Shape;72;p9"/>
          <p:cNvSpPr txBox="1"/>
          <p:nvPr>
            <p:ph idx="11" type="ftr"/>
          </p:nvPr>
        </p:nvSpPr>
        <p:spPr>
          <a:xfrm>
            <a:off x="2476633" y="4767262"/>
            <a:ext cx="41907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900">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Google Shape;73;p9"/>
          <p:cNvSpPr txBox="1"/>
          <p:nvPr>
            <p:ph idx="12" type="sldNum"/>
          </p:nvPr>
        </p:nvSpPr>
        <p:spPr>
          <a:xfrm>
            <a:off x="7418349" y="4767263"/>
            <a:ext cx="10971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1" sz="900">
                <a:solidFill>
                  <a:srgbClr val="FFFFFF"/>
                </a:solidFill>
                <a:latin typeface="Calibri"/>
                <a:ea typeface="Calibri"/>
                <a:cs typeface="Calibri"/>
                <a:sym typeface="Calibri"/>
              </a:defRPr>
            </a:lvl1pPr>
            <a:lvl2pPr indent="0" lvl="1" marL="0" algn="r">
              <a:spcBef>
                <a:spcPts val="0"/>
              </a:spcBef>
              <a:buNone/>
              <a:defRPr b="1" sz="900">
                <a:solidFill>
                  <a:srgbClr val="FFFFFF"/>
                </a:solidFill>
                <a:latin typeface="Calibri"/>
                <a:ea typeface="Calibri"/>
                <a:cs typeface="Calibri"/>
                <a:sym typeface="Calibri"/>
              </a:defRPr>
            </a:lvl2pPr>
            <a:lvl3pPr indent="0" lvl="2" marL="0" algn="r">
              <a:spcBef>
                <a:spcPts val="0"/>
              </a:spcBef>
              <a:buNone/>
              <a:defRPr b="1" sz="900">
                <a:solidFill>
                  <a:srgbClr val="FFFFFF"/>
                </a:solidFill>
                <a:latin typeface="Calibri"/>
                <a:ea typeface="Calibri"/>
                <a:cs typeface="Calibri"/>
                <a:sym typeface="Calibri"/>
              </a:defRPr>
            </a:lvl3pPr>
            <a:lvl4pPr indent="0" lvl="3" marL="0" algn="r">
              <a:spcBef>
                <a:spcPts val="0"/>
              </a:spcBef>
              <a:buNone/>
              <a:defRPr b="1" sz="900">
                <a:solidFill>
                  <a:srgbClr val="FFFFFF"/>
                </a:solidFill>
                <a:latin typeface="Calibri"/>
                <a:ea typeface="Calibri"/>
                <a:cs typeface="Calibri"/>
                <a:sym typeface="Calibri"/>
              </a:defRPr>
            </a:lvl4pPr>
            <a:lvl5pPr indent="0" lvl="4" marL="0" algn="r">
              <a:spcBef>
                <a:spcPts val="0"/>
              </a:spcBef>
              <a:buNone/>
              <a:defRPr b="1" sz="900">
                <a:solidFill>
                  <a:srgbClr val="FFFFFF"/>
                </a:solidFill>
                <a:latin typeface="Calibri"/>
                <a:ea typeface="Calibri"/>
                <a:cs typeface="Calibri"/>
                <a:sym typeface="Calibri"/>
              </a:defRPr>
            </a:lvl5pPr>
            <a:lvl6pPr indent="0" lvl="5" marL="0" algn="r">
              <a:spcBef>
                <a:spcPts val="0"/>
              </a:spcBef>
              <a:buNone/>
              <a:defRPr b="1" sz="900">
                <a:solidFill>
                  <a:srgbClr val="FFFFFF"/>
                </a:solidFill>
                <a:latin typeface="Calibri"/>
                <a:ea typeface="Calibri"/>
                <a:cs typeface="Calibri"/>
                <a:sym typeface="Calibri"/>
              </a:defRPr>
            </a:lvl6pPr>
            <a:lvl7pPr indent="0" lvl="6" marL="0" algn="r">
              <a:spcBef>
                <a:spcPts val="0"/>
              </a:spcBef>
              <a:buNone/>
              <a:defRPr b="1" sz="900">
                <a:solidFill>
                  <a:srgbClr val="FFFFFF"/>
                </a:solidFill>
                <a:latin typeface="Calibri"/>
                <a:ea typeface="Calibri"/>
                <a:cs typeface="Calibri"/>
                <a:sym typeface="Calibri"/>
              </a:defRPr>
            </a:lvl7pPr>
            <a:lvl8pPr indent="0" lvl="7" marL="0" algn="r">
              <a:spcBef>
                <a:spcPts val="0"/>
              </a:spcBef>
              <a:buNone/>
              <a:defRPr b="1" sz="900">
                <a:solidFill>
                  <a:srgbClr val="FFFFFF"/>
                </a:solidFill>
                <a:latin typeface="Calibri"/>
                <a:ea typeface="Calibri"/>
                <a:cs typeface="Calibri"/>
                <a:sym typeface="Calibri"/>
              </a:defRPr>
            </a:lvl8pPr>
            <a:lvl9pPr indent="0" lvl="8" marL="0" algn="r">
              <a:spcBef>
                <a:spcPts val="0"/>
              </a:spcBef>
              <a:buNone/>
              <a:defRPr b="1" sz="9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74" name="Google Shape;74;p9"/>
          <p:cNvPicPr preferRelativeResize="0"/>
          <p:nvPr/>
        </p:nvPicPr>
        <p:blipFill rotWithShape="1">
          <a:blip r:embed="rId2">
            <a:alphaModFix/>
          </a:blip>
          <a:srcRect b="0" l="0" r="0" t="0"/>
          <a:stretch/>
        </p:blipFill>
        <p:spPr>
          <a:xfrm>
            <a:off x="88323" y="162338"/>
            <a:ext cx="1344044" cy="583205"/>
          </a:xfrm>
          <a:prstGeom prst="rect">
            <a:avLst/>
          </a:prstGeom>
          <a:solidFill>
            <a:schemeClr val="lt1"/>
          </a:solid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5" name="Shape 75"/>
        <p:cNvGrpSpPr/>
        <p:nvPr/>
      </p:nvGrpSpPr>
      <p:grpSpPr>
        <a:xfrm>
          <a:off x="0" y="0"/>
          <a:ext cx="0" cy="0"/>
          <a:chOff x="0" y="0"/>
          <a:chExt cx="0" cy="0"/>
        </a:xfrm>
      </p:grpSpPr>
      <p:sp>
        <p:nvSpPr>
          <p:cNvPr id="76" name="Google Shape;76;p10"/>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0"/>
          <p:cNvSpPr txBox="1"/>
          <p:nvPr>
            <p:ph type="title"/>
          </p:nvPr>
        </p:nvSpPr>
        <p:spPr>
          <a:xfrm>
            <a:off x="311700" y="445025"/>
            <a:ext cx="8520600" cy="707400"/>
          </a:xfrm>
          <a:prstGeom prst="rect">
            <a:avLst/>
          </a:prstGeom>
        </p:spPr>
        <p:txBody>
          <a:bodyPr anchorCtr="0" anchor="ctr" bIns="34275" lIns="68575" spcFirstLastPara="1" rIns="68575" wrap="square" tIns="34275">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8" name="Google Shape;78;p10"/>
          <p:cNvSpPr txBox="1"/>
          <p:nvPr>
            <p:ph idx="1" type="body"/>
          </p:nvPr>
        </p:nvSpPr>
        <p:spPr>
          <a:xfrm>
            <a:off x="311700" y="1266325"/>
            <a:ext cx="8520600" cy="3302700"/>
          </a:xfrm>
          <a:prstGeom prst="rect">
            <a:avLst/>
          </a:prstGeom>
        </p:spPr>
        <p:txBody>
          <a:bodyPr anchorCtr="0" anchor="t" bIns="34275" lIns="68575" spcFirstLastPara="1" rIns="68575" wrap="square" tIns="34275">
            <a:normAutofit/>
          </a:bodyPr>
          <a:lstStyle>
            <a:lvl1pPr indent="-349250" lvl="0" marL="457200" rtl="0">
              <a:spcBef>
                <a:spcPts val="800"/>
              </a:spcBef>
              <a:spcAft>
                <a:spcPts val="0"/>
              </a:spcAft>
              <a:buSzPts val="1900"/>
              <a:buChar char="•"/>
              <a:defRPr/>
            </a:lvl1pPr>
            <a:lvl2pPr indent="-330200" lvl="1" marL="914400" rtl="0">
              <a:spcBef>
                <a:spcPts val="800"/>
              </a:spcBef>
              <a:spcAft>
                <a:spcPts val="0"/>
              </a:spcAft>
              <a:buSzPts val="1600"/>
              <a:buChar char="•"/>
              <a:defRPr/>
            </a:lvl2pPr>
            <a:lvl3pPr indent="-311150" lvl="2" marL="1371600" rtl="0">
              <a:spcBef>
                <a:spcPts val="800"/>
              </a:spcBef>
              <a:spcAft>
                <a:spcPts val="0"/>
              </a:spcAft>
              <a:buSzPts val="1300"/>
              <a:buChar char="•"/>
              <a:defRPr/>
            </a:lvl3pPr>
            <a:lvl4pPr indent="-311150" lvl="3" marL="1828800" rtl="0">
              <a:spcBef>
                <a:spcPts val="800"/>
              </a:spcBef>
              <a:spcAft>
                <a:spcPts val="0"/>
              </a:spcAft>
              <a:buSzPts val="1300"/>
              <a:buChar char="•"/>
              <a:defRPr/>
            </a:lvl4pPr>
            <a:lvl5pPr indent="-311150" lvl="4" marL="2286000" rtl="0">
              <a:spcBef>
                <a:spcPts val="800"/>
              </a:spcBef>
              <a:spcAft>
                <a:spcPts val="0"/>
              </a:spcAft>
              <a:buSzPts val="1300"/>
              <a:buChar char="•"/>
              <a:defRPr/>
            </a:lvl5pPr>
            <a:lvl6pPr indent="-317500" lvl="5" marL="2743200" rtl="0">
              <a:spcBef>
                <a:spcPts val="8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79" name="Google Shape;79;p10"/>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3.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9.xml"/><Relationship Id="rId22" Type="http://schemas.openxmlformats.org/officeDocument/2006/relationships/slideLayout" Target="../slideLayouts/slideLayout41.xml"/><Relationship Id="rId21" Type="http://schemas.openxmlformats.org/officeDocument/2006/relationships/slideLayout" Target="../slideLayouts/slideLayout40.xml"/><Relationship Id="rId24" Type="http://schemas.openxmlformats.org/officeDocument/2006/relationships/slideLayout" Target="../slideLayouts/slideLayout43.xml"/><Relationship Id="rId23" Type="http://schemas.openxmlformats.org/officeDocument/2006/relationships/slideLayout" Target="../slideLayouts/slideLayout42.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26" Type="http://schemas.openxmlformats.org/officeDocument/2006/relationships/slideLayout" Target="../slideLayouts/slideLayout45.xml"/><Relationship Id="rId25" Type="http://schemas.openxmlformats.org/officeDocument/2006/relationships/slideLayout" Target="../slideLayouts/slideLayout44.xml"/><Relationship Id="rId28" Type="http://schemas.openxmlformats.org/officeDocument/2006/relationships/theme" Target="../theme/theme2.xml"/><Relationship Id="rId27" Type="http://schemas.openxmlformats.org/officeDocument/2006/relationships/slideLayout" Target="../slideLayouts/slideLayout46.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13" Type="http://schemas.openxmlformats.org/officeDocument/2006/relationships/slideLayout" Target="../slideLayouts/slideLayout32.xml"/><Relationship Id="rId12" Type="http://schemas.openxmlformats.org/officeDocument/2006/relationships/slideLayout" Target="../slideLayouts/slideLayout31.xml"/><Relationship Id="rId15" Type="http://schemas.openxmlformats.org/officeDocument/2006/relationships/slideLayout" Target="../slideLayouts/slideLayout34.xml"/><Relationship Id="rId14" Type="http://schemas.openxmlformats.org/officeDocument/2006/relationships/slideLayout" Target="../slideLayouts/slideLayout33.xml"/><Relationship Id="rId17" Type="http://schemas.openxmlformats.org/officeDocument/2006/relationships/slideLayout" Target="../slideLayouts/slideLayout36.xml"/><Relationship Id="rId16" Type="http://schemas.openxmlformats.org/officeDocument/2006/relationships/slideLayout" Target="../slideLayouts/slideLayout35.xml"/><Relationship Id="rId19" Type="http://schemas.openxmlformats.org/officeDocument/2006/relationships/slideLayout" Target="../slideLayouts/slideLayout38.xml"/><Relationship Id="rId18"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Google Shape;7;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49250" lvl="0" marL="457200" marR="0" rtl="0" algn="l">
              <a:lnSpc>
                <a:spcPct val="100000"/>
              </a:lnSpc>
              <a:spcBef>
                <a:spcPts val="800"/>
              </a:spcBef>
              <a:spcAft>
                <a:spcPts val="0"/>
              </a:spcAft>
              <a:buClr>
                <a:schemeClr val="accent1"/>
              </a:buClr>
              <a:buSzPts val="1900"/>
              <a:buFont typeface="Arial"/>
              <a:buChar char="•"/>
              <a:defRPr b="0" i="0" sz="1900" u="none" cap="none" strike="noStrike">
                <a:solidFill>
                  <a:schemeClr val="dk1"/>
                </a:solidFill>
                <a:latin typeface="Calibri"/>
                <a:ea typeface="Calibri"/>
                <a:cs typeface="Calibri"/>
                <a:sym typeface="Calibri"/>
              </a:defRPr>
            </a:lvl1pPr>
            <a:lvl2pPr indent="-330200" lvl="1" marL="914400" marR="0" rtl="0" algn="l">
              <a:lnSpc>
                <a:spcPct val="100000"/>
              </a:lnSpc>
              <a:spcBef>
                <a:spcPts val="800"/>
              </a:spcBef>
              <a:spcAft>
                <a:spcPts val="0"/>
              </a:spcAft>
              <a:buClr>
                <a:schemeClr val="accent1"/>
              </a:buClr>
              <a:buSzPts val="1600"/>
              <a:buFont typeface="Arial"/>
              <a:buChar char="•"/>
              <a:defRPr b="0" i="0" sz="1600" u="none" cap="none" strike="noStrike">
                <a:solidFill>
                  <a:schemeClr val="dk1"/>
                </a:solidFill>
                <a:latin typeface="Calibri"/>
                <a:ea typeface="Calibri"/>
                <a:cs typeface="Calibri"/>
                <a:sym typeface="Calibri"/>
              </a:defRPr>
            </a:lvl2pPr>
            <a:lvl3pPr indent="-311150" lvl="2" marL="1371600" marR="0" rtl="0" algn="l">
              <a:lnSpc>
                <a:spcPct val="100000"/>
              </a:lnSpc>
              <a:spcBef>
                <a:spcPts val="800"/>
              </a:spcBef>
              <a:spcAft>
                <a:spcPts val="0"/>
              </a:spcAft>
              <a:buClr>
                <a:schemeClr val="accent1"/>
              </a:buClr>
              <a:buSzPts val="1300"/>
              <a:buFont typeface="Arial"/>
              <a:buChar char="•"/>
              <a:defRPr b="0" i="0" sz="1300" u="none" cap="none" strike="noStrike">
                <a:solidFill>
                  <a:schemeClr val="dk1"/>
                </a:solidFill>
                <a:latin typeface="Calibri"/>
                <a:ea typeface="Calibri"/>
                <a:cs typeface="Calibri"/>
                <a:sym typeface="Calibri"/>
              </a:defRPr>
            </a:lvl3pPr>
            <a:lvl4pPr indent="-311150" lvl="3" marL="1828800" marR="0" rtl="0" algn="l">
              <a:lnSpc>
                <a:spcPct val="100000"/>
              </a:lnSpc>
              <a:spcBef>
                <a:spcPts val="800"/>
              </a:spcBef>
              <a:spcAft>
                <a:spcPts val="0"/>
              </a:spcAft>
              <a:buClr>
                <a:schemeClr val="accent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100000"/>
              </a:lnSpc>
              <a:spcBef>
                <a:spcPts val="800"/>
              </a:spcBef>
              <a:spcAft>
                <a:spcPts val="0"/>
              </a:spcAft>
              <a:buClr>
                <a:schemeClr val="accent1"/>
              </a:buClr>
              <a:buSzPts val="1300"/>
              <a:buFont typeface="Arial"/>
              <a:buChar char="•"/>
              <a:defRPr b="0" i="0" sz="1300" u="none" cap="none" strike="noStrike">
                <a:solidFill>
                  <a:schemeClr val="dk1"/>
                </a:solidFill>
                <a:latin typeface="Calibri"/>
                <a:ea typeface="Calibri"/>
                <a:cs typeface="Calibri"/>
                <a:sym typeface="Calibri"/>
              </a:defRPr>
            </a:lvl5pPr>
            <a:lvl6pPr indent="-317500" lvl="5" marL="2743200" marR="0" rtl="0" algn="l">
              <a:lnSpc>
                <a:spcPct val="90000"/>
              </a:lnSpc>
              <a:spcBef>
                <a:spcPts val="8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4767263"/>
            <a:ext cx="10188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chemeClr val="dk2"/>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2476633" y="4767262"/>
            <a:ext cx="41907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chemeClr val="dk2"/>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7418349" y="4767263"/>
            <a:ext cx="10971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000000"/>
                </a:solidFill>
                <a:latin typeface="Calibri"/>
                <a:ea typeface="Calibri"/>
                <a:cs typeface="Calibri"/>
                <a:sym typeface="Calibri"/>
              </a:defRPr>
            </a:lvl1pPr>
            <a:lvl2pPr indent="0" lvl="1" marL="0" marR="0" rtl="0" algn="r">
              <a:spcBef>
                <a:spcPts val="0"/>
              </a:spcBef>
              <a:buNone/>
              <a:defRPr b="0" i="0" sz="900" u="none" cap="none" strike="noStrike">
                <a:solidFill>
                  <a:srgbClr val="000000"/>
                </a:solidFill>
                <a:latin typeface="Calibri"/>
                <a:ea typeface="Calibri"/>
                <a:cs typeface="Calibri"/>
                <a:sym typeface="Calibri"/>
              </a:defRPr>
            </a:lvl2pPr>
            <a:lvl3pPr indent="0" lvl="2" marL="0" marR="0" rtl="0" algn="r">
              <a:spcBef>
                <a:spcPts val="0"/>
              </a:spcBef>
              <a:buNone/>
              <a:defRPr b="0" i="0" sz="900" u="none" cap="none" strike="noStrike">
                <a:solidFill>
                  <a:srgbClr val="000000"/>
                </a:solidFill>
                <a:latin typeface="Calibri"/>
                <a:ea typeface="Calibri"/>
                <a:cs typeface="Calibri"/>
                <a:sym typeface="Calibri"/>
              </a:defRPr>
            </a:lvl3pPr>
            <a:lvl4pPr indent="0" lvl="3" marL="0" marR="0" rtl="0" algn="r">
              <a:spcBef>
                <a:spcPts val="0"/>
              </a:spcBef>
              <a:buNone/>
              <a:defRPr b="0" i="0" sz="900" u="none" cap="none" strike="noStrike">
                <a:solidFill>
                  <a:srgbClr val="000000"/>
                </a:solidFill>
                <a:latin typeface="Calibri"/>
                <a:ea typeface="Calibri"/>
                <a:cs typeface="Calibri"/>
                <a:sym typeface="Calibri"/>
              </a:defRPr>
            </a:lvl4pPr>
            <a:lvl5pPr indent="0" lvl="4" marL="0" marR="0" rtl="0" algn="r">
              <a:spcBef>
                <a:spcPts val="0"/>
              </a:spcBef>
              <a:buNone/>
              <a:defRPr b="0" i="0" sz="900" u="none" cap="none" strike="noStrike">
                <a:solidFill>
                  <a:srgbClr val="000000"/>
                </a:solidFill>
                <a:latin typeface="Calibri"/>
                <a:ea typeface="Calibri"/>
                <a:cs typeface="Calibri"/>
                <a:sym typeface="Calibri"/>
              </a:defRPr>
            </a:lvl5pPr>
            <a:lvl6pPr indent="0" lvl="5" marL="0" marR="0" rtl="0" algn="r">
              <a:spcBef>
                <a:spcPts val="0"/>
              </a:spcBef>
              <a:buNone/>
              <a:defRPr b="0" i="0" sz="900" u="none" cap="none" strike="noStrike">
                <a:solidFill>
                  <a:srgbClr val="000000"/>
                </a:solidFill>
                <a:latin typeface="Calibri"/>
                <a:ea typeface="Calibri"/>
                <a:cs typeface="Calibri"/>
                <a:sym typeface="Calibri"/>
              </a:defRPr>
            </a:lvl6pPr>
            <a:lvl7pPr indent="0" lvl="6" marL="0" marR="0" rtl="0" algn="r">
              <a:spcBef>
                <a:spcPts val="0"/>
              </a:spcBef>
              <a:buNone/>
              <a:defRPr b="0" i="0" sz="900" u="none" cap="none" strike="noStrike">
                <a:solidFill>
                  <a:srgbClr val="000000"/>
                </a:solidFill>
                <a:latin typeface="Calibri"/>
                <a:ea typeface="Calibri"/>
                <a:cs typeface="Calibri"/>
                <a:sym typeface="Calibri"/>
              </a:defRPr>
            </a:lvl7pPr>
            <a:lvl8pPr indent="0" lvl="7" marL="0" marR="0" rtl="0" algn="r">
              <a:spcBef>
                <a:spcPts val="0"/>
              </a:spcBef>
              <a:buNone/>
              <a:defRPr b="0" i="0" sz="900" u="none" cap="none" strike="noStrike">
                <a:solidFill>
                  <a:srgbClr val="000000"/>
                </a:solidFill>
                <a:latin typeface="Calibri"/>
                <a:ea typeface="Calibri"/>
                <a:cs typeface="Calibri"/>
                <a:sym typeface="Calibri"/>
              </a:defRPr>
            </a:lvl8pPr>
            <a:lvl9pPr indent="0" lvl="8" marL="0" marR="0" rtl="0" algn="r">
              <a:spcBef>
                <a:spcPts val="0"/>
              </a:spcBef>
              <a:buNone/>
              <a:defRPr b="0" i="0" sz="9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 name="Shape 114"/>
        <p:cNvGrpSpPr/>
        <p:nvPr/>
      </p:nvGrpSpPr>
      <p:grpSpPr>
        <a:xfrm>
          <a:off x="0" y="0"/>
          <a:ext cx="0" cy="0"/>
          <a:chOff x="0" y="0"/>
          <a:chExt cx="0" cy="0"/>
        </a:xfrm>
      </p:grpSpPr>
      <p:sp>
        <p:nvSpPr>
          <p:cNvPr id="115" name="Google Shape;115;p2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16" name="Google Shape;116;p2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49250" lvl="0" marL="457200" marR="0" rtl="0" algn="l">
              <a:lnSpc>
                <a:spcPct val="100000"/>
              </a:lnSpc>
              <a:spcBef>
                <a:spcPts val="800"/>
              </a:spcBef>
              <a:spcAft>
                <a:spcPts val="0"/>
              </a:spcAft>
              <a:buClr>
                <a:schemeClr val="accent1"/>
              </a:buClr>
              <a:buSzPts val="1900"/>
              <a:buFont typeface="Arial"/>
              <a:buChar char="•"/>
              <a:defRPr b="0" i="0" sz="1900" u="none" cap="none" strike="noStrike">
                <a:solidFill>
                  <a:schemeClr val="dk1"/>
                </a:solidFill>
                <a:latin typeface="Calibri"/>
                <a:ea typeface="Calibri"/>
                <a:cs typeface="Calibri"/>
                <a:sym typeface="Calibri"/>
              </a:defRPr>
            </a:lvl1pPr>
            <a:lvl2pPr indent="-330200" lvl="1" marL="914400" marR="0" rtl="0" algn="l">
              <a:lnSpc>
                <a:spcPct val="100000"/>
              </a:lnSpc>
              <a:spcBef>
                <a:spcPts val="800"/>
              </a:spcBef>
              <a:spcAft>
                <a:spcPts val="0"/>
              </a:spcAft>
              <a:buClr>
                <a:schemeClr val="accent1"/>
              </a:buClr>
              <a:buSzPts val="1600"/>
              <a:buFont typeface="Arial"/>
              <a:buChar char="•"/>
              <a:defRPr b="0" i="0" sz="1600" u="none" cap="none" strike="noStrike">
                <a:solidFill>
                  <a:schemeClr val="dk1"/>
                </a:solidFill>
                <a:latin typeface="Calibri"/>
                <a:ea typeface="Calibri"/>
                <a:cs typeface="Calibri"/>
                <a:sym typeface="Calibri"/>
              </a:defRPr>
            </a:lvl2pPr>
            <a:lvl3pPr indent="-311150" lvl="2" marL="1371600" marR="0" rtl="0" algn="l">
              <a:lnSpc>
                <a:spcPct val="100000"/>
              </a:lnSpc>
              <a:spcBef>
                <a:spcPts val="800"/>
              </a:spcBef>
              <a:spcAft>
                <a:spcPts val="0"/>
              </a:spcAft>
              <a:buClr>
                <a:schemeClr val="accent1"/>
              </a:buClr>
              <a:buSzPts val="1300"/>
              <a:buFont typeface="Arial"/>
              <a:buChar char="•"/>
              <a:defRPr b="0" i="0" sz="1300" u="none" cap="none" strike="noStrike">
                <a:solidFill>
                  <a:schemeClr val="dk1"/>
                </a:solidFill>
                <a:latin typeface="Calibri"/>
                <a:ea typeface="Calibri"/>
                <a:cs typeface="Calibri"/>
                <a:sym typeface="Calibri"/>
              </a:defRPr>
            </a:lvl3pPr>
            <a:lvl4pPr indent="-311150" lvl="3" marL="1828800" marR="0" rtl="0" algn="l">
              <a:lnSpc>
                <a:spcPct val="100000"/>
              </a:lnSpc>
              <a:spcBef>
                <a:spcPts val="800"/>
              </a:spcBef>
              <a:spcAft>
                <a:spcPts val="0"/>
              </a:spcAft>
              <a:buClr>
                <a:schemeClr val="accent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100000"/>
              </a:lnSpc>
              <a:spcBef>
                <a:spcPts val="800"/>
              </a:spcBef>
              <a:spcAft>
                <a:spcPts val="0"/>
              </a:spcAft>
              <a:buClr>
                <a:schemeClr val="accent1"/>
              </a:buClr>
              <a:buSzPts val="1300"/>
              <a:buFont typeface="Arial"/>
              <a:buChar char="•"/>
              <a:defRPr b="0" i="0" sz="1300" u="none" cap="none" strike="noStrike">
                <a:solidFill>
                  <a:schemeClr val="dk1"/>
                </a:solidFill>
                <a:latin typeface="Calibri"/>
                <a:ea typeface="Calibri"/>
                <a:cs typeface="Calibri"/>
                <a:sym typeface="Calibri"/>
              </a:defRPr>
            </a:lvl5pPr>
            <a:lvl6pPr indent="-317500" lvl="5" marL="2743200" marR="0" rtl="0" algn="l">
              <a:lnSpc>
                <a:spcPct val="90000"/>
              </a:lnSpc>
              <a:spcBef>
                <a:spcPts val="8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17" name="Google Shape;117;p21"/>
          <p:cNvSpPr txBox="1"/>
          <p:nvPr>
            <p:ph idx="10" type="dt"/>
          </p:nvPr>
        </p:nvSpPr>
        <p:spPr>
          <a:xfrm>
            <a:off x="628650" y="4767263"/>
            <a:ext cx="10188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chemeClr val="dk2"/>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8" name="Google Shape;118;p21"/>
          <p:cNvSpPr txBox="1"/>
          <p:nvPr>
            <p:ph idx="11" type="ftr"/>
          </p:nvPr>
        </p:nvSpPr>
        <p:spPr>
          <a:xfrm>
            <a:off x="2476633" y="4767262"/>
            <a:ext cx="41907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chemeClr val="dk2"/>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9" name="Google Shape;119;p21"/>
          <p:cNvSpPr txBox="1"/>
          <p:nvPr>
            <p:ph idx="12" type="sldNum"/>
          </p:nvPr>
        </p:nvSpPr>
        <p:spPr>
          <a:xfrm>
            <a:off x="7418349" y="4767263"/>
            <a:ext cx="10971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000000"/>
                </a:solidFill>
                <a:latin typeface="Calibri"/>
                <a:ea typeface="Calibri"/>
                <a:cs typeface="Calibri"/>
                <a:sym typeface="Calibri"/>
              </a:defRPr>
            </a:lvl1pPr>
            <a:lvl2pPr indent="0" lvl="1" marL="0" marR="0" rtl="0" algn="r">
              <a:spcBef>
                <a:spcPts val="0"/>
              </a:spcBef>
              <a:buNone/>
              <a:defRPr b="0" i="0" sz="900" u="none" cap="none" strike="noStrike">
                <a:solidFill>
                  <a:srgbClr val="000000"/>
                </a:solidFill>
                <a:latin typeface="Calibri"/>
                <a:ea typeface="Calibri"/>
                <a:cs typeface="Calibri"/>
                <a:sym typeface="Calibri"/>
              </a:defRPr>
            </a:lvl2pPr>
            <a:lvl3pPr indent="0" lvl="2" marL="0" marR="0" rtl="0" algn="r">
              <a:spcBef>
                <a:spcPts val="0"/>
              </a:spcBef>
              <a:buNone/>
              <a:defRPr b="0" i="0" sz="900" u="none" cap="none" strike="noStrike">
                <a:solidFill>
                  <a:srgbClr val="000000"/>
                </a:solidFill>
                <a:latin typeface="Calibri"/>
                <a:ea typeface="Calibri"/>
                <a:cs typeface="Calibri"/>
                <a:sym typeface="Calibri"/>
              </a:defRPr>
            </a:lvl3pPr>
            <a:lvl4pPr indent="0" lvl="3" marL="0" marR="0" rtl="0" algn="r">
              <a:spcBef>
                <a:spcPts val="0"/>
              </a:spcBef>
              <a:buNone/>
              <a:defRPr b="0" i="0" sz="900" u="none" cap="none" strike="noStrike">
                <a:solidFill>
                  <a:srgbClr val="000000"/>
                </a:solidFill>
                <a:latin typeface="Calibri"/>
                <a:ea typeface="Calibri"/>
                <a:cs typeface="Calibri"/>
                <a:sym typeface="Calibri"/>
              </a:defRPr>
            </a:lvl4pPr>
            <a:lvl5pPr indent="0" lvl="4" marL="0" marR="0" rtl="0" algn="r">
              <a:spcBef>
                <a:spcPts val="0"/>
              </a:spcBef>
              <a:buNone/>
              <a:defRPr b="0" i="0" sz="900" u="none" cap="none" strike="noStrike">
                <a:solidFill>
                  <a:srgbClr val="000000"/>
                </a:solidFill>
                <a:latin typeface="Calibri"/>
                <a:ea typeface="Calibri"/>
                <a:cs typeface="Calibri"/>
                <a:sym typeface="Calibri"/>
              </a:defRPr>
            </a:lvl5pPr>
            <a:lvl6pPr indent="0" lvl="5" marL="0" marR="0" rtl="0" algn="r">
              <a:spcBef>
                <a:spcPts val="0"/>
              </a:spcBef>
              <a:buNone/>
              <a:defRPr b="0" i="0" sz="900" u="none" cap="none" strike="noStrike">
                <a:solidFill>
                  <a:srgbClr val="000000"/>
                </a:solidFill>
                <a:latin typeface="Calibri"/>
                <a:ea typeface="Calibri"/>
                <a:cs typeface="Calibri"/>
                <a:sym typeface="Calibri"/>
              </a:defRPr>
            </a:lvl6pPr>
            <a:lvl7pPr indent="0" lvl="6" marL="0" marR="0" rtl="0" algn="r">
              <a:spcBef>
                <a:spcPts val="0"/>
              </a:spcBef>
              <a:buNone/>
              <a:defRPr b="0" i="0" sz="900" u="none" cap="none" strike="noStrike">
                <a:solidFill>
                  <a:srgbClr val="000000"/>
                </a:solidFill>
                <a:latin typeface="Calibri"/>
                <a:ea typeface="Calibri"/>
                <a:cs typeface="Calibri"/>
                <a:sym typeface="Calibri"/>
              </a:defRPr>
            </a:lvl7pPr>
            <a:lvl8pPr indent="0" lvl="7" marL="0" marR="0" rtl="0" algn="r">
              <a:spcBef>
                <a:spcPts val="0"/>
              </a:spcBef>
              <a:buNone/>
              <a:defRPr b="0" i="0" sz="900" u="none" cap="none" strike="noStrike">
                <a:solidFill>
                  <a:srgbClr val="000000"/>
                </a:solidFill>
                <a:latin typeface="Calibri"/>
                <a:ea typeface="Calibri"/>
                <a:cs typeface="Calibri"/>
                <a:sym typeface="Calibri"/>
              </a:defRPr>
            </a:lvl8pPr>
            <a:lvl9pPr indent="0" lvl="8" marL="0" marR="0" rtl="0" algn="r">
              <a:spcBef>
                <a:spcPts val="0"/>
              </a:spcBef>
              <a:buNone/>
              <a:defRPr b="0" i="0" sz="9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5.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0.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5.png"/><Relationship Id="rId4" Type="http://schemas.openxmlformats.org/officeDocument/2006/relationships/hyperlink" Target="https://drive.google.com/file/d/1LlwOYiFrBy24vYkIgEqx2bKNVcdGXHG3/view?usp=shari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8.png"/><Relationship Id="rId4" Type="http://schemas.openxmlformats.org/officeDocument/2006/relationships/hyperlink" Target="https://drive.google.com/file/d/1xRi8bexaNIk8bGM4baivxpaAUwHtCvwA/view?usp=sharin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6.png"/><Relationship Id="rId4" Type="http://schemas.openxmlformats.org/officeDocument/2006/relationships/hyperlink" Target="https://drive.google.com/file/d/1bm8iLnaru3SseY_1k2y36WIW6mkCCy_8/view?usp=sharing" TargetMode="External"/><Relationship Id="rId5" Type="http://schemas.openxmlformats.org/officeDocument/2006/relationships/hyperlink" Target="https://docs.google.com/document/d/18FviUJMt7piyNV4z3sdZexSpCOLaRJ5GEOEQ_h6QYl0/edit?usp=sharin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docs.google.com/document/d/1lk8sl1ryFNyDEBK5RxHcTcuuOQ1g4oxIH2inwhnkix0/edit?usp=sharing" TargetMode="External"/><Relationship Id="rId4" Type="http://schemas.openxmlformats.org/officeDocument/2006/relationships/hyperlink" Target="https://www.pbis.org/resource/pbis-technical-guide-on-classroom-data"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www.pbis.org/resource/pbis-cultural-responsiveness-field-guide-resources-for-trainers-and-coaches" TargetMode="External"/><Relationship Id="rId4" Type="http://schemas.openxmlformats.org/officeDocument/2006/relationships/hyperlink" Target="https://www.pbis.org/resource/multi-tiered-system-of-supports-mtss-in-the-classroom" TargetMode="External"/><Relationship Id="rId9" Type="http://schemas.openxmlformats.org/officeDocument/2006/relationships/hyperlink" Target="https://www.pbis.org/resource/supporting-and-responding-to-behavior-evidence-based-classroom-strategies-for-teachers" TargetMode="External"/><Relationship Id="rId5" Type="http://schemas.openxmlformats.org/officeDocument/2006/relationships/hyperlink" Target="https://docs.google.com/document/d/18FviUJMt7piyNV4z3sdZexSpCOLaRJ5GEOEQ_h6QYl0/edit?usp=sharing" TargetMode="External"/><Relationship Id="rId6" Type="http://schemas.openxmlformats.org/officeDocument/2006/relationships/hyperlink" Target="https://docs.google.com/document/d/1lk8sl1ryFNyDEBK5RxHcTcuuOQ1g4oxIH2inwhnkix0/edit?usp=sharing" TargetMode="External"/><Relationship Id="rId7" Type="http://schemas.openxmlformats.org/officeDocument/2006/relationships/hyperlink" Target="https://www.pbis.org/resource/pbis-technical-guide-on-classroom-data" TargetMode="External"/><Relationship Id="rId8" Type="http://schemas.openxmlformats.org/officeDocument/2006/relationships/hyperlink" Target="https://www.pbis.org/resource/multi-tiered-system-of-supports-mtss-in-the-classro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7.png"/><Relationship Id="rId4" Type="http://schemas.openxmlformats.org/officeDocument/2006/relationships/hyperlink" Target="https://docs.google.com/document/d/1qJdNblB5uMywVn1GeCxufJe0jKYEC2ZmPAHKgb56DUo/edit#heading=h.887rgnssiw54" TargetMode="External"/><Relationship Id="rId5"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7.png"/><Relationship Id="rId4" Type="http://schemas.openxmlformats.org/officeDocument/2006/relationships/hyperlink" Target="https://drive.google.com/file/d/1HSzB4vCuH-r9f4lYvZXwZQKulwAsctS0/view?usp=shar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3.png"/><Relationship Id="rId4" Type="http://schemas.openxmlformats.org/officeDocument/2006/relationships/hyperlink" Target="https://assets-global.website-files.com/5d3725188825e071f1670246/61dc7e332fd7990f774d1ab0_Multi-Tiered%20System%20of%20Supports%20(MTSS)%20in%20the%20Classroom.pdf" TargetMode="External"/><Relationship Id="rId5" Type="http://schemas.openxmlformats.org/officeDocument/2006/relationships/hyperlink" Target="https://assets-global.website-files.com/5d3725188825e071f1670246/626c27c785879e08c1a7c8ea_Supporting%20and%20Responding%20to%20Students%E2%80%99%20Social%2C%20Emotional%2C%20and%20Behavioral%20Needs.pdf" TargetMode="External"/><Relationship Id="rId6" Type="http://schemas.openxmlformats.org/officeDocument/2006/relationships/image" Target="../media/image3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21.png"/><Relationship Id="rId9" Type="http://schemas.openxmlformats.org/officeDocument/2006/relationships/hyperlink" Target="https://www.midwestpbis2.org/training-content/tier-1-and-classroom/classroom-practices" TargetMode="External"/><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31.png"/><Relationship Id="rId8"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9"/>
          <p:cNvSpPr/>
          <p:nvPr/>
        </p:nvSpPr>
        <p:spPr>
          <a:xfrm>
            <a:off x="685202" y="3581470"/>
            <a:ext cx="7773600" cy="807900"/>
          </a:xfrm>
          <a:prstGeom prst="rect">
            <a:avLst/>
          </a:prstGeom>
          <a:noFill/>
          <a:ln>
            <a:noFill/>
          </a:ln>
        </p:spPr>
        <p:txBody>
          <a:bodyPr anchorCtr="0" anchor="t" bIns="34275" lIns="68575" spcFirstLastPara="1" rIns="68575" wrap="square" tIns="34275">
            <a:noAutofit/>
          </a:bodyPr>
          <a:lstStyle/>
          <a:p>
            <a:pPr indent="0" lvl="0" marL="0" rtl="0" algn="ctr">
              <a:spcBef>
                <a:spcPts val="0"/>
              </a:spcBef>
              <a:spcAft>
                <a:spcPts val="0"/>
              </a:spcAft>
              <a:buClr>
                <a:schemeClr val="dk2"/>
              </a:buClr>
              <a:buFont typeface="Arial"/>
              <a:buNone/>
            </a:pPr>
            <a:r>
              <a:rPr b="1" lang="en" sz="3600">
                <a:solidFill>
                  <a:schemeClr val="accent2"/>
                </a:solidFill>
                <a:latin typeface="Calibri"/>
                <a:ea typeface="Calibri"/>
                <a:cs typeface="Calibri"/>
                <a:sym typeface="Calibri"/>
              </a:rPr>
              <a:t>Classroom Procedures &amp; Practices </a:t>
            </a:r>
            <a:endParaRPr b="1" sz="3600">
              <a:solidFill>
                <a:schemeClr val="accent2"/>
              </a:solidFill>
              <a:latin typeface="Calibri"/>
              <a:ea typeface="Calibri"/>
              <a:cs typeface="Calibri"/>
              <a:sym typeface="Calibri"/>
            </a:endParaRPr>
          </a:p>
          <a:p>
            <a:pPr indent="0" lvl="0" marL="0" rtl="0" algn="ctr">
              <a:spcBef>
                <a:spcPts val="0"/>
              </a:spcBef>
              <a:spcAft>
                <a:spcPts val="0"/>
              </a:spcAft>
              <a:buClr>
                <a:schemeClr val="dk2"/>
              </a:buClr>
              <a:buFont typeface="Arial"/>
              <a:buNone/>
            </a:pPr>
            <a:r>
              <a:rPr b="1" lang="en" sz="3600">
                <a:solidFill>
                  <a:schemeClr val="accent2"/>
                </a:solidFill>
                <a:latin typeface="Calibri"/>
                <a:ea typeface="Calibri"/>
                <a:cs typeface="Calibri"/>
                <a:sym typeface="Calibri"/>
              </a:rPr>
              <a:t>(TFI 1.8)</a:t>
            </a:r>
            <a:endParaRPr b="1" sz="2400">
              <a:solidFill>
                <a:schemeClr val="accent2"/>
              </a:solidFill>
              <a:latin typeface="Calibri"/>
              <a:ea typeface="Calibri"/>
              <a:cs typeface="Calibri"/>
              <a:sym typeface="Calibri"/>
            </a:endParaRPr>
          </a:p>
          <a:p>
            <a:pPr indent="0" lvl="0" marL="0" marR="0" rtl="0" algn="ctr">
              <a:spcBef>
                <a:spcPts val="0"/>
              </a:spcBef>
              <a:spcAft>
                <a:spcPts val="0"/>
              </a:spcAft>
              <a:buNone/>
            </a:pPr>
            <a:r>
              <a:rPr b="1" lang="en" sz="1400">
                <a:solidFill>
                  <a:schemeClr val="accent2"/>
                </a:solidFill>
                <a:latin typeface="Calibri"/>
                <a:ea typeface="Calibri"/>
                <a:cs typeface="Calibri"/>
                <a:sym typeface="Calibri"/>
              </a:rPr>
              <a:t>Updated April 2022</a:t>
            </a:r>
            <a:endParaRPr b="1" sz="1400">
              <a:solidFill>
                <a:schemeClr val="accent2"/>
              </a:solidFill>
              <a:latin typeface="Calibri"/>
              <a:ea typeface="Calibri"/>
              <a:cs typeface="Calibri"/>
              <a:sym typeface="Calibri"/>
            </a:endParaRPr>
          </a:p>
        </p:txBody>
      </p:sp>
      <p:sp>
        <p:nvSpPr>
          <p:cNvPr id="263" name="Google Shape;263;p49"/>
          <p:cNvSpPr txBox="1"/>
          <p:nvPr>
            <p:ph type="ctrTitle"/>
          </p:nvPr>
        </p:nvSpPr>
        <p:spPr>
          <a:xfrm>
            <a:off x="685808" y="2282182"/>
            <a:ext cx="7772400" cy="1102500"/>
          </a:xfrm>
          <a:prstGeom prst="rect">
            <a:avLst/>
          </a:prstGeom>
          <a:noFill/>
          <a:ln>
            <a:noFill/>
          </a:ln>
        </p:spPr>
        <p:txBody>
          <a:bodyPr anchorCtr="0" anchor="ctr" bIns="34275" lIns="68575" spcFirstLastPara="1" rIns="68575" wrap="square" tIns="34275">
            <a:normAutofit fontScale="90000"/>
          </a:bodyPr>
          <a:lstStyle/>
          <a:p>
            <a:pPr indent="0" lvl="0" marL="0" rtl="0" algn="ctr">
              <a:spcBef>
                <a:spcPts val="0"/>
              </a:spcBef>
              <a:spcAft>
                <a:spcPts val="0"/>
              </a:spcAft>
              <a:buClr>
                <a:srgbClr val="0E1529"/>
              </a:buClr>
              <a:buSzPct val="100000"/>
              <a:buFont typeface="Arial"/>
              <a:buNone/>
            </a:pPr>
            <a:r>
              <a:t/>
            </a:r>
            <a:endParaRPr b="1" sz="3300">
              <a:solidFill>
                <a:srgbClr val="0E1529"/>
              </a:solidFill>
              <a:latin typeface="Arial"/>
              <a:ea typeface="Arial"/>
              <a:cs typeface="Arial"/>
              <a:sym typeface="Arial"/>
            </a:endParaRPr>
          </a:p>
          <a:p>
            <a:pPr indent="0" lvl="0" marL="0" rtl="0" algn="ctr">
              <a:spcBef>
                <a:spcPts val="0"/>
              </a:spcBef>
              <a:spcAft>
                <a:spcPts val="0"/>
              </a:spcAft>
              <a:buClr>
                <a:srgbClr val="0E1529"/>
              </a:buClr>
              <a:buSzPct val="100000"/>
              <a:buFont typeface="Arial"/>
              <a:buNone/>
            </a:pPr>
            <a:r>
              <a:rPr b="1" lang="en" sz="3300">
                <a:solidFill>
                  <a:srgbClr val="0E1529"/>
                </a:solidFill>
              </a:rPr>
              <a:t>Tier 1</a:t>
            </a:r>
            <a:endParaRPr b="1" sz="3300">
              <a:solidFill>
                <a:srgbClr val="0E1529"/>
              </a:solidFill>
            </a:endParaRPr>
          </a:p>
          <a:p>
            <a:pPr indent="0" lvl="0" marL="0" rtl="0" algn="ctr">
              <a:spcBef>
                <a:spcPts val="0"/>
              </a:spcBef>
              <a:spcAft>
                <a:spcPts val="0"/>
              </a:spcAft>
              <a:buClr>
                <a:srgbClr val="0E1529"/>
              </a:buClr>
              <a:buSzPct val="100000"/>
              <a:buFont typeface="Arial"/>
              <a:buNone/>
            </a:pPr>
            <a:r>
              <a:rPr b="1" lang="en" sz="3300">
                <a:solidFill>
                  <a:srgbClr val="0E1529"/>
                </a:solidFill>
              </a:rPr>
              <a:t>Training Day 5</a:t>
            </a:r>
            <a:endParaRPr/>
          </a:p>
        </p:txBody>
      </p:sp>
      <p:sp>
        <p:nvSpPr>
          <p:cNvPr id="264" name="Google Shape;264;p49"/>
          <p:cNvSpPr txBox="1"/>
          <p:nvPr/>
        </p:nvSpPr>
        <p:spPr>
          <a:xfrm>
            <a:off x="11981" y="527306"/>
            <a:ext cx="9144000" cy="1831800"/>
          </a:xfrm>
          <a:prstGeom prst="rect">
            <a:avLst/>
          </a:prstGeom>
          <a:solidFill>
            <a:schemeClr val="dk1"/>
          </a:solidFill>
          <a:ln>
            <a:noFill/>
          </a:ln>
        </p:spPr>
        <p:txBody>
          <a:bodyPr anchorCtr="0" anchor="t" bIns="68575" lIns="68575" spcFirstLastPara="1" rIns="68575" wrap="square" tIns="68575">
            <a:spAutoFit/>
          </a:bodyPr>
          <a:lstStyle/>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p:txBody>
      </p:sp>
      <p:pic>
        <p:nvPicPr>
          <p:cNvPr id="265" name="Google Shape;265;p49"/>
          <p:cNvPicPr preferRelativeResize="0"/>
          <p:nvPr/>
        </p:nvPicPr>
        <p:blipFill>
          <a:blip r:embed="rId3">
            <a:alphaModFix/>
          </a:blip>
          <a:stretch>
            <a:fillRect/>
          </a:stretch>
        </p:blipFill>
        <p:spPr>
          <a:xfrm>
            <a:off x="3408551" y="850125"/>
            <a:ext cx="2183006" cy="988538"/>
          </a:xfrm>
          <a:prstGeom prst="rect">
            <a:avLst/>
          </a:prstGeom>
          <a:noFill/>
          <a:ln>
            <a:noFill/>
          </a:ln>
        </p:spPr>
      </p:pic>
      <p:sp>
        <p:nvSpPr>
          <p:cNvPr id="266" name="Google Shape;266;p49"/>
          <p:cNvSpPr/>
          <p:nvPr/>
        </p:nvSpPr>
        <p:spPr>
          <a:xfrm>
            <a:off x="113" y="371513"/>
            <a:ext cx="9144000" cy="1557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267" name="Google Shape;267;p49"/>
          <p:cNvSpPr/>
          <p:nvPr/>
        </p:nvSpPr>
        <p:spPr>
          <a:xfrm>
            <a:off x="-11962" y="2282175"/>
            <a:ext cx="9144000" cy="1557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58"/>
          <p:cNvSpPr txBox="1"/>
          <p:nvPr>
            <p:ph type="title"/>
          </p:nvPr>
        </p:nvSpPr>
        <p:spPr>
          <a:xfrm>
            <a:off x="2374650" y="114300"/>
            <a:ext cx="6141000" cy="6858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dk2"/>
              </a:buClr>
              <a:buSzPts val="1100"/>
              <a:buFont typeface="Arial"/>
              <a:buNone/>
            </a:pPr>
            <a:r>
              <a:rPr b="1" lang="en" sz="2400"/>
              <a:t>4 Critical Components of Social Emotional Behavioral Support In The Classroom</a:t>
            </a:r>
            <a:endParaRPr b="1" i="0" sz="3000" u="none" cap="none" strike="noStrike"/>
          </a:p>
        </p:txBody>
      </p:sp>
      <p:sp>
        <p:nvSpPr>
          <p:cNvPr id="350" name="Google Shape;350;p58"/>
          <p:cNvSpPr txBox="1"/>
          <p:nvPr>
            <p:ph idx="1" type="body"/>
          </p:nvPr>
        </p:nvSpPr>
        <p:spPr>
          <a:xfrm>
            <a:off x="628650" y="1862600"/>
            <a:ext cx="1746000" cy="3150900"/>
          </a:xfrm>
          <a:prstGeom prst="rect">
            <a:avLst/>
          </a:prstGeom>
          <a:ln cap="flat" cmpd="sng" w="9525">
            <a:solidFill>
              <a:schemeClr val="accent2"/>
            </a:solidFill>
            <a:prstDash val="solid"/>
            <a:round/>
            <a:headEnd len="sm" w="sm" type="none"/>
            <a:tailEnd len="sm" w="sm" type="none"/>
          </a:ln>
        </p:spPr>
        <p:txBody>
          <a:bodyPr anchorCtr="0" anchor="t" bIns="34275" lIns="68575" spcFirstLastPara="1" rIns="68575" wrap="square" tIns="34275">
            <a:normAutofit/>
          </a:bodyPr>
          <a:lstStyle/>
          <a:p>
            <a:pPr indent="0" lvl="0" marL="0" rtl="0" algn="ctr">
              <a:spcBef>
                <a:spcPts val="360"/>
              </a:spcBef>
              <a:spcAft>
                <a:spcPts val="0"/>
              </a:spcAft>
              <a:buNone/>
            </a:pPr>
            <a:r>
              <a:rPr b="1" lang="en" sz="3200">
                <a:solidFill>
                  <a:srgbClr val="38761D"/>
                </a:solidFill>
              </a:rPr>
              <a:t>Prevent</a:t>
            </a:r>
            <a:endParaRPr b="1" sz="3200">
              <a:solidFill>
                <a:srgbClr val="38761D"/>
              </a:solidFill>
            </a:endParaRPr>
          </a:p>
          <a:p>
            <a:pPr indent="0" lvl="0" marL="0" rtl="0" algn="l">
              <a:spcBef>
                <a:spcPts val="360"/>
              </a:spcBef>
              <a:spcAft>
                <a:spcPts val="0"/>
              </a:spcAft>
              <a:buNone/>
            </a:pPr>
            <a:r>
              <a:rPr lang="en" sz="2000">
                <a:solidFill>
                  <a:srgbClr val="1D2A53"/>
                </a:solidFill>
              </a:rPr>
              <a:t>SEB challenges by setting students up for success</a:t>
            </a:r>
            <a:endParaRPr sz="2000">
              <a:solidFill>
                <a:srgbClr val="1D2A53"/>
              </a:solidFill>
            </a:endParaRPr>
          </a:p>
          <a:p>
            <a:pPr indent="0" lvl="0" marL="0" rtl="0" algn="ctr">
              <a:spcBef>
                <a:spcPts val="0"/>
              </a:spcBef>
              <a:spcAft>
                <a:spcPts val="0"/>
              </a:spcAft>
              <a:buClr>
                <a:schemeClr val="dk2"/>
              </a:buClr>
              <a:buSzPts val="1100"/>
              <a:buFont typeface="Arial"/>
              <a:buNone/>
            </a:pPr>
            <a:r>
              <a:t/>
            </a:r>
            <a:endParaRPr b="1" sz="2400">
              <a:solidFill>
                <a:srgbClr val="1D2A53"/>
              </a:solidFill>
            </a:endParaRPr>
          </a:p>
        </p:txBody>
      </p:sp>
      <p:sp>
        <p:nvSpPr>
          <p:cNvPr id="351" name="Google Shape;351;p58"/>
          <p:cNvSpPr txBox="1"/>
          <p:nvPr>
            <p:ph idx="1" type="body"/>
          </p:nvPr>
        </p:nvSpPr>
        <p:spPr>
          <a:xfrm>
            <a:off x="2680000" y="1862600"/>
            <a:ext cx="1746000" cy="3150900"/>
          </a:xfrm>
          <a:prstGeom prst="rect">
            <a:avLst/>
          </a:prstGeom>
          <a:ln cap="flat" cmpd="sng" w="9525">
            <a:solidFill>
              <a:schemeClr val="accent2"/>
            </a:solidFill>
            <a:prstDash val="solid"/>
            <a:round/>
            <a:headEnd len="sm" w="sm" type="none"/>
            <a:tailEnd len="sm" w="sm" type="none"/>
          </a:ln>
        </p:spPr>
        <p:txBody>
          <a:bodyPr anchorCtr="0" anchor="t" bIns="34275" lIns="68575" spcFirstLastPara="1" rIns="68575" wrap="square" tIns="34275">
            <a:normAutofit/>
          </a:bodyPr>
          <a:lstStyle/>
          <a:p>
            <a:pPr indent="0" lvl="0" marL="0" rtl="0" algn="ctr">
              <a:spcBef>
                <a:spcPts val="360"/>
              </a:spcBef>
              <a:spcAft>
                <a:spcPts val="0"/>
              </a:spcAft>
              <a:buClr>
                <a:schemeClr val="dk2"/>
              </a:buClr>
              <a:buSzPts val="1100"/>
              <a:buFont typeface="Arial"/>
              <a:buNone/>
            </a:pPr>
            <a:r>
              <a:rPr b="1" lang="en" sz="3200">
                <a:solidFill>
                  <a:srgbClr val="38761D"/>
                </a:solidFill>
              </a:rPr>
              <a:t>Teach</a:t>
            </a:r>
            <a:endParaRPr b="1" sz="3200">
              <a:solidFill>
                <a:srgbClr val="38761D"/>
              </a:solidFill>
            </a:endParaRPr>
          </a:p>
          <a:p>
            <a:pPr indent="0" lvl="0" marL="0" rtl="0" algn="l">
              <a:spcBef>
                <a:spcPts val="360"/>
              </a:spcBef>
              <a:spcAft>
                <a:spcPts val="0"/>
              </a:spcAft>
              <a:buClr>
                <a:schemeClr val="dk2"/>
              </a:buClr>
              <a:buSzPts val="1100"/>
              <a:buFont typeface="Arial"/>
              <a:buNone/>
            </a:pPr>
            <a:r>
              <a:rPr lang="en" sz="2000">
                <a:solidFill>
                  <a:srgbClr val="1D2A53"/>
                </a:solidFill>
              </a:rPr>
              <a:t>critical SEB skills</a:t>
            </a:r>
            <a:endParaRPr sz="2000">
              <a:solidFill>
                <a:srgbClr val="1D2A53"/>
              </a:solidFill>
            </a:endParaRPr>
          </a:p>
          <a:p>
            <a:pPr indent="0" lvl="0" marL="0" rtl="0" algn="ctr">
              <a:spcBef>
                <a:spcPts val="0"/>
              </a:spcBef>
              <a:spcAft>
                <a:spcPts val="0"/>
              </a:spcAft>
              <a:buNone/>
            </a:pPr>
            <a:r>
              <a:t/>
            </a:r>
            <a:endParaRPr b="1" sz="2400">
              <a:solidFill>
                <a:srgbClr val="1D2A53"/>
              </a:solidFill>
            </a:endParaRPr>
          </a:p>
        </p:txBody>
      </p:sp>
      <p:sp>
        <p:nvSpPr>
          <p:cNvPr id="352" name="Google Shape;352;p58"/>
          <p:cNvSpPr txBox="1"/>
          <p:nvPr>
            <p:ph idx="1" type="body"/>
          </p:nvPr>
        </p:nvSpPr>
        <p:spPr>
          <a:xfrm>
            <a:off x="4772550" y="1862600"/>
            <a:ext cx="1746000" cy="3150900"/>
          </a:xfrm>
          <a:prstGeom prst="rect">
            <a:avLst/>
          </a:prstGeom>
          <a:ln cap="flat" cmpd="sng" w="9525">
            <a:solidFill>
              <a:schemeClr val="accent2"/>
            </a:solidFill>
            <a:prstDash val="solid"/>
            <a:round/>
            <a:headEnd len="sm" w="sm" type="none"/>
            <a:tailEnd len="sm" w="sm" type="none"/>
          </a:ln>
        </p:spPr>
        <p:txBody>
          <a:bodyPr anchorCtr="0" anchor="t" bIns="34275" lIns="68575" spcFirstLastPara="1" rIns="68575" wrap="square" tIns="34275">
            <a:normAutofit/>
          </a:bodyPr>
          <a:lstStyle/>
          <a:p>
            <a:pPr indent="0" lvl="0" marL="0" rtl="0" algn="ctr">
              <a:spcBef>
                <a:spcPts val="360"/>
              </a:spcBef>
              <a:spcAft>
                <a:spcPts val="0"/>
              </a:spcAft>
              <a:buNone/>
            </a:pPr>
            <a:r>
              <a:rPr b="1" lang="en" sz="3200">
                <a:solidFill>
                  <a:srgbClr val="38761D"/>
                </a:solidFill>
              </a:rPr>
              <a:t>Respond</a:t>
            </a:r>
            <a:endParaRPr b="1" sz="3200">
              <a:solidFill>
                <a:srgbClr val="38761D"/>
              </a:solidFill>
            </a:endParaRPr>
          </a:p>
          <a:p>
            <a:pPr indent="0" lvl="0" marL="0" rtl="0" algn="l">
              <a:spcBef>
                <a:spcPts val="360"/>
              </a:spcBef>
              <a:spcAft>
                <a:spcPts val="0"/>
              </a:spcAft>
              <a:buNone/>
            </a:pPr>
            <a:r>
              <a:rPr lang="en" sz="2000">
                <a:solidFill>
                  <a:srgbClr val="1D2A53"/>
                </a:solidFill>
              </a:rPr>
              <a:t>in ways that encourage SEB skills and decrease repeated SEB challenges</a:t>
            </a:r>
            <a:endParaRPr sz="2000">
              <a:solidFill>
                <a:srgbClr val="1D2A53"/>
              </a:solidFill>
            </a:endParaRPr>
          </a:p>
          <a:p>
            <a:pPr indent="0" lvl="0" marL="0" rtl="0" algn="l">
              <a:spcBef>
                <a:spcPts val="360"/>
              </a:spcBef>
              <a:spcAft>
                <a:spcPts val="0"/>
              </a:spcAft>
              <a:buNone/>
            </a:pPr>
            <a:r>
              <a:t/>
            </a:r>
            <a:endParaRPr sz="2000">
              <a:solidFill>
                <a:srgbClr val="1D2A53"/>
              </a:solidFill>
            </a:endParaRPr>
          </a:p>
          <a:p>
            <a:pPr indent="0" lvl="0" marL="0" rtl="0" algn="ctr">
              <a:spcBef>
                <a:spcPts val="0"/>
              </a:spcBef>
              <a:spcAft>
                <a:spcPts val="0"/>
              </a:spcAft>
              <a:buNone/>
            </a:pPr>
            <a:r>
              <a:t/>
            </a:r>
            <a:endParaRPr b="1" sz="2400">
              <a:solidFill>
                <a:srgbClr val="1D2A53"/>
              </a:solidFill>
            </a:endParaRPr>
          </a:p>
        </p:txBody>
      </p:sp>
      <p:sp>
        <p:nvSpPr>
          <p:cNvPr id="353" name="Google Shape;353;p58"/>
          <p:cNvSpPr txBox="1"/>
          <p:nvPr>
            <p:ph idx="1" type="body"/>
          </p:nvPr>
        </p:nvSpPr>
        <p:spPr>
          <a:xfrm>
            <a:off x="6865100" y="1862600"/>
            <a:ext cx="1746000" cy="3150900"/>
          </a:xfrm>
          <a:prstGeom prst="rect">
            <a:avLst/>
          </a:prstGeom>
          <a:ln cap="flat" cmpd="sng" w="9525">
            <a:solidFill>
              <a:schemeClr val="accent2"/>
            </a:solidFill>
            <a:prstDash val="solid"/>
            <a:round/>
            <a:headEnd len="sm" w="sm" type="none"/>
            <a:tailEnd len="sm" w="sm" type="none"/>
          </a:ln>
        </p:spPr>
        <p:txBody>
          <a:bodyPr anchorCtr="0" anchor="t" bIns="34275" lIns="68575" spcFirstLastPara="1" rIns="68575" wrap="square" tIns="34275">
            <a:normAutofit lnSpcReduction="10000"/>
          </a:bodyPr>
          <a:lstStyle/>
          <a:p>
            <a:pPr indent="0" lvl="0" marL="0" rtl="0" algn="ctr">
              <a:spcBef>
                <a:spcPts val="360"/>
              </a:spcBef>
              <a:spcAft>
                <a:spcPts val="0"/>
              </a:spcAft>
              <a:buNone/>
            </a:pPr>
            <a:r>
              <a:rPr b="1" lang="en" sz="3200">
                <a:solidFill>
                  <a:srgbClr val="38761D"/>
                </a:solidFill>
              </a:rPr>
              <a:t>Decide</a:t>
            </a:r>
            <a:endParaRPr b="1" sz="3200">
              <a:solidFill>
                <a:srgbClr val="38761D"/>
              </a:solidFill>
            </a:endParaRPr>
          </a:p>
          <a:p>
            <a:pPr indent="0" lvl="0" marL="0" rtl="0" algn="l">
              <a:spcBef>
                <a:spcPts val="360"/>
              </a:spcBef>
              <a:spcAft>
                <a:spcPts val="0"/>
              </a:spcAft>
              <a:buNone/>
            </a:pPr>
            <a:r>
              <a:rPr lang="en" sz="1800">
                <a:solidFill>
                  <a:srgbClr val="231F20"/>
                </a:solidFill>
              </a:rPr>
              <a:t>whether to maintain or adjust (e.g., intensify, adapt, or fade) support based on data. </a:t>
            </a:r>
            <a:endParaRPr sz="3200">
              <a:solidFill>
                <a:srgbClr val="1D2A53"/>
              </a:solidFill>
            </a:endParaRPr>
          </a:p>
          <a:p>
            <a:pPr indent="0" lvl="0" marL="0" rtl="0" algn="l">
              <a:spcBef>
                <a:spcPts val="360"/>
              </a:spcBef>
              <a:spcAft>
                <a:spcPts val="0"/>
              </a:spcAft>
              <a:buNone/>
            </a:pPr>
            <a:r>
              <a:t/>
            </a:r>
            <a:endParaRPr sz="2000">
              <a:solidFill>
                <a:srgbClr val="1D2A53"/>
              </a:solidFill>
            </a:endParaRPr>
          </a:p>
          <a:p>
            <a:pPr indent="0" lvl="0" marL="0" rtl="0" algn="ctr">
              <a:spcBef>
                <a:spcPts val="0"/>
              </a:spcBef>
              <a:spcAft>
                <a:spcPts val="0"/>
              </a:spcAft>
              <a:buNone/>
            </a:pPr>
            <a:r>
              <a:t/>
            </a:r>
            <a:endParaRPr b="1" sz="2400">
              <a:solidFill>
                <a:srgbClr val="1D2A53"/>
              </a:solidFill>
            </a:endParaRPr>
          </a:p>
        </p:txBody>
      </p:sp>
      <p:sp>
        <p:nvSpPr>
          <p:cNvPr id="354" name="Google Shape;354;p58"/>
          <p:cNvSpPr/>
          <p:nvPr/>
        </p:nvSpPr>
        <p:spPr>
          <a:xfrm>
            <a:off x="2974800" y="979850"/>
            <a:ext cx="1197600" cy="915300"/>
          </a:xfrm>
          <a:prstGeom prst="triangle">
            <a:avLst>
              <a:gd fmla="val 50000" name="adj"/>
            </a:avLst>
          </a:prstGeom>
          <a:solidFill>
            <a:schemeClr val="accent2"/>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Twentieth Century"/>
                <a:ea typeface="Twentieth Century"/>
                <a:cs typeface="Twentieth Century"/>
                <a:sym typeface="Twentieth Century"/>
              </a:rPr>
              <a:t>Teach</a:t>
            </a:r>
            <a:endParaRPr b="1" sz="1000">
              <a:solidFill>
                <a:srgbClr val="FFFFFF"/>
              </a:solidFill>
              <a:latin typeface="Twentieth Century"/>
              <a:ea typeface="Twentieth Century"/>
              <a:cs typeface="Twentieth Century"/>
              <a:sym typeface="Twentieth Century"/>
            </a:endParaRPr>
          </a:p>
        </p:txBody>
      </p:sp>
      <p:sp>
        <p:nvSpPr>
          <p:cNvPr id="355" name="Google Shape;355;p58"/>
          <p:cNvSpPr/>
          <p:nvPr/>
        </p:nvSpPr>
        <p:spPr>
          <a:xfrm>
            <a:off x="5005650" y="979850"/>
            <a:ext cx="1279800" cy="915300"/>
          </a:xfrm>
          <a:prstGeom prst="triangle">
            <a:avLst>
              <a:gd fmla="val 50000" name="adj"/>
            </a:avLst>
          </a:prstGeom>
          <a:solidFill>
            <a:schemeClr val="accent2"/>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Twentieth Century"/>
                <a:ea typeface="Twentieth Century"/>
                <a:cs typeface="Twentieth Century"/>
                <a:sym typeface="Twentieth Century"/>
              </a:rPr>
              <a:t>Respond</a:t>
            </a:r>
            <a:endParaRPr b="1" sz="1000">
              <a:solidFill>
                <a:srgbClr val="FFFFFF"/>
              </a:solidFill>
              <a:latin typeface="Twentieth Century"/>
              <a:ea typeface="Twentieth Century"/>
              <a:cs typeface="Twentieth Century"/>
              <a:sym typeface="Twentieth Century"/>
            </a:endParaRPr>
          </a:p>
        </p:txBody>
      </p:sp>
      <p:sp>
        <p:nvSpPr>
          <p:cNvPr id="356" name="Google Shape;356;p58"/>
          <p:cNvSpPr/>
          <p:nvPr/>
        </p:nvSpPr>
        <p:spPr>
          <a:xfrm>
            <a:off x="943950" y="979850"/>
            <a:ext cx="1197600" cy="915300"/>
          </a:xfrm>
          <a:prstGeom prst="triangle">
            <a:avLst>
              <a:gd fmla="val 50000" name="adj"/>
            </a:avLst>
          </a:prstGeom>
          <a:solidFill>
            <a:schemeClr val="accent2"/>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Twentieth Century"/>
                <a:ea typeface="Twentieth Century"/>
                <a:cs typeface="Twentieth Century"/>
                <a:sym typeface="Twentieth Century"/>
              </a:rPr>
              <a:t>Prevent</a:t>
            </a:r>
            <a:endParaRPr b="1" sz="1000">
              <a:solidFill>
                <a:srgbClr val="FFFFFF"/>
              </a:solidFill>
              <a:latin typeface="Twentieth Century"/>
              <a:ea typeface="Twentieth Century"/>
              <a:cs typeface="Twentieth Century"/>
              <a:sym typeface="Twentieth Century"/>
            </a:endParaRPr>
          </a:p>
        </p:txBody>
      </p:sp>
      <p:sp>
        <p:nvSpPr>
          <p:cNvPr id="357" name="Google Shape;357;p58"/>
          <p:cNvSpPr/>
          <p:nvPr/>
        </p:nvSpPr>
        <p:spPr>
          <a:xfrm>
            <a:off x="7118700" y="979850"/>
            <a:ext cx="1279800" cy="915300"/>
          </a:xfrm>
          <a:prstGeom prst="triangle">
            <a:avLst>
              <a:gd fmla="val 50000" name="adj"/>
            </a:avLst>
          </a:prstGeom>
          <a:solidFill>
            <a:schemeClr val="accent2"/>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Twentieth Century"/>
                <a:ea typeface="Twentieth Century"/>
                <a:cs typeface="Twentieth Century"/>
                <a:sym typeface="Twentieth Century"/>
              </a:rPr>
              <a:t>Decide</a:t>
            </a:r>
            <a:endParaRPr b="1" sz="1000">
              <a:solidFill>
                <a:srgbClr val="FFFFFF"/>
              </a:solidFill>
              <a:latin typeface="Twentieth Century"/>
              <a:ea typeface="Twentieth Century"/>
              <a:cs typeface="Twentieth Century"/>
              <a:sym typeface="Twentieth Centur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9"/>
          <p:cNvSpPr txBox="1"/>
          <p:nvPr>
            <p:ph type="title"/>
          </p:nvPr>
        </p:nvSpPr>
        <p:spPr>
          <a:xfrm>
            <a:off x="1772997" y="114300"/>
            <a:ext cx="6742500" cy="685800"/>
          </a:xfrm>
          <a:prstGeom prst="rect">
            <a:avLst/>
          </a:prstGeom>
        </p:spPr>
        <p:txBody>
          <a:bodyPr anchorCtr="0" anchor="ctr" bIns="34275" lIns="68575" spcFirstLastPara="1" rIns="68575" wrap="square" tIns="34275">
            <a:normAutofit fontScale="90000"/>
          </a:bodyPr>
          <a:lstStyle/>
          <a:p>
            <a:pPr indent="0" lvl="0" marL="0" rtl="0" algn="r">
              <a:spcBef>
                <a:spcPts val="0"/>
              </a:spcBef>
              <a:spcAft>
                <a:spcPts val="0"/>
              </a:spcAft>
              <a:buNone/>
            </a:pPr>
            <a:r>
              <a:rPr b="1" lang="en" sz="3000"/>
              <a:t>Tier 1 SW Behavioral Expectations Purpose</a:t>
            </a:r>
            <a:endParaRPr b="1" sz="3000"/>
          </a:p>
        </p:txBody>
      </p:sp>
      <p:pic>
        <p:nvPicPr>
          <p:cNvPr id="363" name="Google Shape;363;p59"/>
          <p:cNvPicPr preferRelativeResize="0"/>
          <p:nvPr/>
        </p:nvPicPr>
        <p:blipFill>
          <a:blip r:embed="rId3">
            <a:alphaModFix/>
          </a:blip>
          <a:stretch>
            <a:fillRect/>
          </a:stretch>
        </p:blipFill>
        <p:spPr>
          <a:xfrm>
            <a:off x="6909142" y="994800"/>
            <a:ext cx="1651774" cy="1651775"/>
          </a:xfrm>
          <a:prstGeom prst="rect">
            <a:avLst/>
          </a:prstGeom>
          <a:noFill/>
          <a:ln>
            <a:noFill/>
          </a:ln>
        </p:spPr>
      </p:pic>
      <p:pic>
        <p:nvPicPr>
          <p:cNvPr id="364" name="Google Shape;364;p59"/>
          <p:cNvPicPr preferRelativeResize="0"/>
          <p:nvPr/>
        </p:nvPicPr>
        <p:blipFill>
          <a:blip r:embed="rId4">
            <a:alphaModFix/>
          </a:blip>
          <a:stretch>
            <a:fillRect/>
          </a:stretch>
        </p:blipFill>
        <p:spPr>
          <a:xfrm>
            <a:off x="21450" y="1028700"/>
            <a:ext cx="6742502" cy="411858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60"/>
          <p:cNvSpPr txBox="1"/>
          <p:nvPr>
            <p:ph type="title"/>
          </p:nvPr>
        </p:nvSpPr>
        <p:spPr>
          <a:xfrm>
            <a:off x="2324175" y="114300"/>
            <a:ext cx="6819900" cy="6858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2"/>
              </a:buClr>
              <a:buSzPts val="2700"/>
              <a:buFont typeface="Calibri"/>
              <a:buNone/>
            </a:pPr>
            <a:r>
              <a:rPr b="1" lang="en" sz="2500">
                <a:solidFill>
                  <a:srgbClr val="FFFFFF"/>
                </a:solidFill>
              </a:rPr>
              <a:t>Big Ideas of Classroom Systems</a:t>
            </a:r>
            <a:endParaRPr b="1" i="0" sz="2500" u="none" cap="none" strike="noStrike">
              <a:solidFill>
                <a:srgbClr val="FFFFFF"/>
              </a:solidFill>
            </a:endParaRPr>
          </a:p>
        </p:txBody>
      </p:sp>
      <p:sp>
        <p:nvSpPr>
          <p:cNvPr id="372" name="Google Shape;372;p60"/>
          <p:cNvSpPr txBox="1"/>
          <p:nvPr/>
        </p:nvSpPr>
        <p:spPr>
          <a:xfrm>
            <a:off x="0" y="1102675"/>
            <a:ext cx="9144000" cy="3918900"/>
          </a:xfrm>
          <a:prstGeom prst="rect">
            <a:avLst/>
          </a:prstGeom>
          <a:noFill/>
          <a:ln>
            <a:noFill/>
          </a:ln>
        </p:spPr>
        <p:txBody>
          <a:bodyPr anchorCtr="0" anchor="t" bIns="45700" lIns="91425" spcFirstLastPara="1" rIns="91425" wrap="square" tIns="45700">
            <a:noAutofit/>
          </a:bodyPr>
          <a:lstStyle/>
          <a:p>
            <a:pPr indent="-311150" lvl="0" marL="457200" rtl="0" algn="l">
              <a:lnSpc>
                <a:spcPct val="80000"/>
              </a:lnSpc>
              <a:spcBef>
                <a:spcPts val="0"/>
              </a:spcBef>
              <a:spcAft>
                <a:spcPts val="0"/>
              </a:spcAft>
              <a:buClr>
                <a:srgbClr val="1D2A53"/>
              </a:buClr>
              <a:buSzPts val="1980"/>
              <a:buFont typeface="Calibri"/>
              <a:buChar char="▪"/>
            </a:pPr>
            <a:r>
              <a:rPr lang="en" sz="1979">
                <a:solidFill>
                  <a:srgbClr val="1D2A53"/>
                </a:solidFill>
                <a:latin typeface="Calibri"/>
                <a:ea typeface="Calibri"/>
                <a:cs typeface="Calibri"/>
                <a:sym typeface="Calibri"/>
              </a:rPr>
              <a:t>Positive classroom systems provide a felt sense of safety by maximizing predictability.</a:t>
            </a:r>
            <a:endParaRPr sz="2700">
              <a:solidFill>
                <a:srgbClr val="1D2A53"/>
              </a:solidFill>
              <a:latin typeface="Calibri"/>
              <a:ea typeface="Calibri"/>
              <a:cs typeface="Calibri"/>
              <a:sym typeface="Calibri"/>
            </a:endParaRPr>
          </a:p>
          <a:p>
            <a:pPr indent="-311150" lvl="0" marL="457200" rtl="0" algn="l">
              <a:lnSpc>
                <a:spcPct val="80000"/>
              </a:lnSpc>
              <a:spcBef>
                <a:spcPts val="2400"/>
              </a:spcBef>
              <a:spcAft>
                <a:spcPts val="0"/>
              </a:spcAft>
              <a:buClr>
                <a:srgbClr val="1D2A53"/>
              </a:buClr>
              <a:buSzPts val="1980"/>
              <a:buFont typeface="Calibri"/>
              <a:buChar char="▪"/>
            </a:pPr>
            <a:r>
              <a:rPr lang="en" sz="1979">
                <a:solidFill>
                  <a:srgbClr val="1D2A53"/>
                </a:solidFill>
                <a:latin typeface="Calibri"/>
                <a:ea typeface="Calibri"/>
                <a:cs typeface="Calibri"/>
                <a:sym typeface="Calibri"/>
              </a:rPr>
              <a:t>Positive classroom systems are designed to promote connection and a sense of belonging. </a:t>
            </a:r>
            <a:endParaRPr sz="2700">
              <a:solidFill>
                <a:srgbClr val="1D2A53"/>
              </a:solidFill>
              <a:latin typeface="Calibri"/>
              <a:ea typeface="Calibri"/>
              <a:cs typeface="Calibri"/>
              <a:sym typeface="Calibri"/>
            </a:endParaRPr>
          </a:p>
          <a:p>
            <a:pPr indent="-311150" lvl="0" marL="457200" rtl="0" algn="l">
              <a:lnSpc>
                <a:spcPct val="80000"/>
              </a:lnSpc>
              <a:spcBef>
                <a:spcPts val="2400"/>
              </a:spcBef>
              <a:spcAft>
                <a:spcPts val="0"/>
              </a:spcAft>
              <a:buClr>
                <a:srgbClr val="1D2A53"/>
              </a:buClr>
              <a:buSzPts val="1980"/>
              <a:buFont typeface="Calibri"/>
              <a:buChar char="▪"/>
            </a:pPr>
            <a:r>
              <a:rPr lang="en" sz="1979">
                <a:solidFill>
                  <a:srgbClr val="1D2A53"/>
                </a:solidFill>
                <a:latin typeface="Calibri"/>
                <a:ea typeface="Calibri"/>
                <a:cs typeface="Calibri"/>
                <a:sym typeface="Calibri"/>
              </a:rPr>
              <a:t>Positive classroom systems teach students how to demonstrate school wide expectations within the routines of the classroom.</a:t>
            </a:r>
            <a:endParaRPr sz="1979">
              <a:solidFill>
                <a:srgbClr val="1D2A53"/>
              </a:solidFill>
              <a:latin typeface="Calibri"/>
              <a:ea typeface="Calibri"/>
              <a:cs typeface="Calibri"/>
              <a:sym typeface="Calibri"/>
            </a:endParaRPr>
          </a:p>
          <a:p>
            <a:pPr indent="-311150" lvl="0" marL="457200" rtl="0" algn="l">
              <a:lnSpc>
                <a:spcPct val="80000"/>
              </a:lnSpc>
              <a:spcBef>
                <a:spcPts val="2400"/>
              </a:spcBef>
              <a:spcAft>
                <a:spcPts val="0"/>
              </a:spcAft>
              <a:buClr>
                <a:srgbClr val="1D2A53"/>
              </a:buClr>
              <a:buSzPts val="1980"/>
              <a:buFont typeface="Calibri"/>
              <a:buChar char="▪"/>
            </a:pPr>
            <a:r>
              <a:rPr lang="en" sz="1979">
                <a:solidFill>
                  <a:srgbClr val="1D2A53"/>
                </a:solidFill>
                <a:latin typeface="Calibri"/>
                <a:ea typeface="Calibri"/>
                <a:cs typeface="Calibri"/>
                <a:sym typeface="Calibri"/>
              </a:rPr>
              <a:t>Positive classroom systems build a bridge between home/community and school.</a:t>
            </a:r>
            <a:endParaRPr sz="1979">
              <a:solidFill>
                <a:srgbClr val="1D2A53"/>
              </a:solidFill>
              <a:latin typeface="Calibri"/>
              <a:ea typeface="Calibri"/>
              <a:cs typeface="Calibri"/>
              <a:sym typeface="Calibri"/>
            </a:endParaRPr>
          </a:p>
          <a:p>
            <a:pPr indent="-311150" lvl="0" marL="457200" rtl="0" algn="l">
              <a:lnSpc>
                <a:spcPct val="80000"/>
              </a:lnSpc>
              <a:spcBef>
                <a:spcPts val="2400"/>
              </a:spcBef>
              <a:spcAft>
                <a:spcPts val="0"/>
              </a:spcAft>
              <a:buClr>
                <a:srgbClr val="1D2A53"/>
              </a:buClr>
              <a:buSzPts val="1980"/>
              <a:buFont typeface="Calibri"/>
              <a:buChar char="▪"/>
            </a:pPr>
            <a:r>
              <a:rPr lang="en" sz="1979">
                <a:solidFill>
                  <a:srgbClr val="1D2A53"/>
                </a:solidFill>
                <a:latin typeface="Calibri"/>
                <a:ea typeface="Calibri"/>
                <a:cs typeface="Calibri"/>
                <a:sym typeface="Calibri"/>
              </a:rPr>
              <a:t>Positive classroom systems provide recognition and celebrate success.</a:t>
            </a:r>
            <a:endParaRPr sz="2700">
              <a:solidFill>
                <a:srgbClr val="1D2A53"/>
              </a:solidFill>
              <a:latin typeface="Calibri"/>
              <a:ea typeface="Calibri"/>
              <a:cs typeface="Calibri"/>
              <a:sym typeface="Calibri"/>
            </a:endParaRPr>
          </a:p>
          <a:p>
            <a:pPr indent="-311150" lvl="0" marL="457200" rtl="0" algn="l">
              <a:lnSpc>
                <a:spcPct val="80000"/>
              </a:lnSpc>
              <a:spcBef>
                <a:spcPts val="2400"/>
              </a:spcBef>
              <a:spcAft>
                <a:spcPts val="0"/>
              </a:spcAft>
              <a:buClr>
                <a:srgbClr val="1D2A53"/>
              </a:buClr>
              <a:buSzPts val="1980"/>
              <a:buFont typeface="Calibri"/>
              <a:buChar char="▪"/>
            </a:pPr>
            <a:r>
              <a:rPr lang="en" sz="1979">
                <a:solidFill>
                  <a:srgbClr val="1D2A53"/>
                </a:solidFill>
                <a:latin typeface="Calibri"/>
                <a:ea typeface="Calibri"/>
                <a:cs typeface="Calibri"/>
                <a:sym typeface="Calibri"/>
              </a:rPr>
              <a:t>Positive classroom systems support behavioral growth that focuses on teaching replacement behaviors, skill building and providing practice opportunities.</a:t>
            </a:r>
            <a:endParaRPr sz="2700">
              <a:solidFill>
                <a:srgbClr val="1D2A53"/>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61"/>
          <p:cNvSpPr txBox="1"/>
          <p:nvPr>
            <p:ph type="title"/>
          </p:nvPr>
        </p:nvSpPr>
        <p:spPr>
          <a:xfrm>
            <a:off x="2307201" y="263100"/>
            <a:ext cx="6315600" cy="4653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2"/>
              </a:buClr>
              <a:buSzPts val="2700"/>
              <a:buFont typeface="Calibri"/>
              <a:buNone/>
            </a:pPr>
            <a:r>
              <a:rPr b="1" lang="en" sz="3000">
                <a:solidFill>
                  <a:srgbClr val="FFFFFF"/>
                </a:solidFill>
              </a:rPr>
              <a:t>Classroom Practices</a:t>
            </a:r>
            <a:endParaRPr b="1" i="0" sz="3000" u="none" cap="none" strike="noStrike">
              <a:solidFill>
                <a:srgbClr val="FFFFFF"/>
              </a:solidFill>
            </a:endParaRPr>
          </a:p>
        </p:txBody>
      </p:sp>
      <p:pic>
        <p:nvPicPr>
          <p:cNvPr descr="C:\Users\Cathy\AppData\Local\Microsoft\Windows\Temporary Internet Files\Content.IE5\2SHFKYC0\MP900409483[1].jpg" id="380" name="Google Shape;380;p61"/>
          <p:cNvPicPr preferRelativeResize="0"/>
          <p:nvPr/>
        </p:nvPicPr>
        <p:blipFill rotWithShape="1">
          <a:blip r:embed="rId3">
            <a:alphaModFix/>
          </a:blip>
          <a:srcRect b="0" l="0" r="0" t="0"/>
          <a:stretch/>
        </p:blipFill>
        <p:spPr>
          <a:xfrm>
            <a:off x="0" y="1043975"/>
            <a:ext cx="5865625" cy="4547899"/>
          </a:xfrm>
          <a:prstGeom prst="rect">
            <a:avLst/>
          </a:prstGeom>
          <a:noFill/>
          <a:ln>
            <a:noFill/>
          </a:ln>
        </p:spPr>
      </p:pic>
      <p:sp>
        <p:nvSpPr>
          <p:cNvPr id="381" name="Google Shape;381;p61"/>
          <p:cNvSpPr txBox="1"/>
          <p:nvPr/>
        </p:nvSpPr>
        <p:spPr>
          <a:xfrm>
            <a:off x="5599825" y="1091600"/>
            <a:ext cx="3544200" cy="4204500"/>
          </a:xfrm>
          <a:prstGeom prst="rect">
            <a:avLst/>
          </a:prstGeom>
          <a:solidFill>
            <a:srgbClr val="FFFFFF">
              <a:alpha val="69800"/>
            </a:srgbClr>
          </a:solidFill>
          <a:ln>
            <a:noFill/>
          </a:ln>
        </p:spPr>
        <p:txBody>
          <a:bodyPr anchorCtr="0" anchor="t" bIns="45700" lIns="91425" spcFirstLastPara="1" rIns="91425" wrap="square" tIns="45700">
            <a:normAutofit fontScale="55000" lnSpcReduction="20000"/>
          </a:bodyPr>
          <a:lstStyle/>
          <a:p>
            <a:pPr indent="0" lvl="0" marL="0" rtl="0" algn="ctr">
              <a:lnSpc>
                <a:spcPct val="50000"/>
              </a:lnSpc>
              <a:spcBef>
                <a:spcPts val="0"/>
              </a:spcBef>
              <a:spcAft>
                <a:spcPts val="0"/>
              </a:spcAft>
              <a:buNone/>
            </a:pPr>
            <a:r>
              <a:rPr b="1" lang="en" sz="3090">
                <a:solidFill>
                  <a:srgbClr val="B85B22"/>
                </a:solidFill>
                <a:latin typeface="Twentieth Century"/>
                <a:ea typeface="Twentieth Century"/>
                <a:cs typeface="Twentieth Century"/>
                <a:sym typeface="Twentieth Century"/>
              </a:rPr>
              <a:t>6 Classroom Practices</a:t>
            </a:r>
            <a:endParaRPr b="1" sz="3090">
              <a:solidFill>
                <a:srgbClr val="B85B22"/>
              </a:solidFill>
              <a:latin typeface="Twentieth Century"/>
              <a:ea typeface="Twentieth Century"/>
              <a:cs typeface="Twentieth Century"/>
              <a:sym typeface="Twentieth Century"/>
            </a:endParaRPr>
          </a:p>
          <a:p>
            <a:pPr indent="0" lvl="0" marL="0" rtl="0" algn="ctr">
              <a:lnSpc>
                <a:spcPct val="50000"/>
              </a:lnSpc>
              <a:spcBef>
                <a:spcPts val="0"/>
              </a:spcBef>
              <a:spcAft>
                <a:spcPts val="0"/>
              </a:spcAft>
              <a:buNone/>
            </a:pPr>
            <a:r>
              <a:t/>
            </a:r>
            <a:endParaRPr b="1" sz="2000">
              <a:solidFill>
                <a:srgbClr val="B85B22"/>
              </a:solidFill>
              <a:latin typeface="Twentieth Century"/>
              <a:ea typeface="Twentieth Century"/>
              <a:cs typeface="Twentieth Century"/>
              <a:sym typeface="Twentieth Century"/>
            </a:endParaRPr>
          </a:p>
          <a:p>
            <a:pPr indent="0" lvl="0" marL="0" rtl="0" algn="ctr">
              <a:lnSpc>
                <a:spcPct val="50000"/>
              </a:lnSpc>
              <a:spcBef>
                <a:spcPts val="0"/>
              </a:spcBef>
              <a:spcAft>
                <a:spcPts val="0"/>
              </a:spcAft>
              <a:buNone/>
            </a:pPr>
            <a:r>
              <a:t/>
            </a:r>
            <a:endParaRPr b="1" sz="2000">
              <a:solidFill>
                <a:srgbClr val="B85B22"/>
              </a:solidFill>
              <a:latin typeface="Twentieth Century"/>
              <a:ea typeface="Twentieth Century"/>
              <a:cs typeface="Twentieth Century"/>
              <a:sym typeface="Twentieth Century"/>
            </a:endParaRPr>
          </a:p>
          <a:p>
            <a:pPr indent="0" lvl="0" marL="0" rtl="0" algn="ctr">
              <a:lnSpc>
                <a:spcPct val="50000"/>
              </a:lnSpc>
              <a:spcBef>
                <a:spcPts val="0"/>
              </a:spcBef>
              <a:spcAft>
                <a:spcPts val="0"/>
              </a:spcAft>
              <a:buNone/>
            </a:pPr>
            <a:r>
              <a:t/>
            </a:r>
            <a:endParaRPr b="1" sz="2000">
              <a:solidFill>
                <a:srgbClr val="B85B22"/>
              </a:solidFill>
              <a:latin typeface="Twentieth Century"/>
              <a:ea typeface="Twentieth Century"/>
              <a:cs typeface="Twentieth Century"/>
              <a:sym typeface="Twentieth Century"/>
            </a:endParaRPr>
          </a:p>
          <a:p>
            <a:pPr indent="-268387" lvl="0" marL="287337" rtl="0" algn="l">
              <a:lnSpc>
                <a:spcPct val="50000"/>
              </a:lnSpc>
              <a:spcBef>
                <a:spcPts val="0"/>
              </a:spcBef>
              <a:spcAft>
                <a:spcPts val="0"/>
              </a:spcAft>
              <a:buClr>
                <a:srgbClr val="B7B7B7"/>
              </a:buClr>
              <a:buSzPct val="100000"/>
              <a:buFont typeface="Twentieth Century"/>
              <a:buAutoNum type="arabicPeriod"/>
            </a:pPr>
            <a:r>
              <a:rPr lang="en" sz="2366">
                <a:solidFill>
                  <a:srgbClr val="000000"/>
                </a:solidFill>
                <a:latin typeface="Twentieth Century"/>
                <a:ea typeface="Twentieth Century"/>
                <a:cs typeface="Twentieth Century"/>
                <a:sym typeface="Twentieth Century"/>
              </a:rPr>
              <a:t>Physical environment</a:t>
            </a:r>
            <a:endParaRPr sz="2366">
              <a:solidFill>
                <a:srgbClr val="000000"/>
              </a:solidFill>
              <a:latin typeface="Twentieth Century"/>
              <a:ea typeface="Twentieth Century"/>
              <a:cs typeface="Twentieth Century"/>
              <a:sym typeface="Twentieth Century"/>
            </a:endParaRPr>
          </a:p>
          <a:p>
            <a:pPr indent="-268387" lvl="0" marL="287337" rtl="0" algn="l">
              <a:lnSpc>
                <a:spcPct val="115000"/>
              </a:lnSpc>
              <a:spcBef>
                <a:spcPts val="900"/>
              </a:spcBef>
              <a:spcAft>
                <a:spcPts val="0"/>
              </a:spcAft>
              <a:buClr>
                <a:srgbClr val="B7B7B7"/>
              </a:buClr>
              <a:buSzPct val="100000"/>
              <a:buFont typeface="Twentieth Century"/>
              <a:buAutoNum type="arabicPeriod"/>
            </a:pPr>
            <a:r>
              <a:rPr lang="en" sz="2366">
                <a:solidFill>
                  <a:srgbClr val="000000"/>
                </a:solidFill>
                <a:latin typeface="Twentieth Century"/>
                <a:ea typeface="Twentieth Century"/>
                <a:cs typeface="Twentieth Century"/>
                <a:sym typeface="Twentieth Century"/>
              </a:rPr>
              <a:t>Classroom Teaching Matrix (Expectations, Rules, Routines)</a:t>
            </a:r>
            <a:endParaRPr sz="2366">
              <a:solidFill>
                <a:srgbClr val="000000"/>
              </a:solidFill>
              <a:latin typeface="Twentieth Century"/>
              <a:ea typeface="Twentieth Century"/>
              <a:cs typeface="Twentieth Century"/>
              <a:sym typeface="Twentieth Century"/>
            </a:endParaRPr>
          </a:p>
          <a:p>
            <a:pPr indent="-268387" lvl="0" marL="287337" rtl="0" algn="l">
              <a:lnSpc>
                <a:spcPct val="115000"/>
              </a:lnSpc>
              <a:spcBef>
                <a:spcPts val="900"/>
              </a:spcBef>
              <a:spcAft>
                <a:spcPts val="0"/>
              </a:spcAft>
              <a:buClr>
                <a:srgbClr val="B7B7B7"/>
              </a:buClr>
              <a:buSzPct val="100000"/>
              <a:buFont typeface="Twentieth Century"/>
              <a:buAutoNum type="arabicPeriod"/>
            </a:pPr>
            <a:r>
              <a:rPr lang="en" sz="2366">
                <a:solidFill>
                  <a:srgbClr val="1D2A53"/>
                </a:solidFill>
                <a:latin typeface="Twentieth Century"/>
                <a:ea typeface="Twentieth Century"/>
                <a:cs typeface="Twentieth Century"/>
                <a:sym typeface="Twentieth Century"/>
              </a:rPr>
              <a:t>Active Supervision</a:t>
            </a:r>
            <a:endParaRPr sz="2366">
              <a:solidFill>
                <a:srgbClr val="000000"/>
              </a:solidFill>
              <a:latin typeface="Twentieth Century"/>
              <a:ea typeface="Twentieth Century"/>
              <a:cs typeface="Twentieth Century"/>
              <a:sym typeface="Twentieth Century"/>
            </a:endParaRPr>
          </a:p>
          <a:p>
            <a:pPr indent="-268387" lvl="0" marL="287337" rtl="0" algn="l">
              <a:lnSpc>
                <a:spcPct val="115000"/>
              </a:lnSpc>
              <a:spcBef>
                <a:spcPts val="900"/>
              </a:spcBef>
              <a:spcAft>
                <a:spcPts val="0"/>
              </a:spcAft>
              <a:buClr>
                <a:srgbClr val="B7B7B7"/>
              </a:buClr>
              <a:buSzPct val="100000"/>
              <a:buFont typeface="Twentieth Century"/>
              <a:buAutoNum type="arabicPeriod"/>
            </a:pPr>
            <a:r>
              <a:rPr lang="en" sz="2366">
                <a:solidFill>
                  <a:srgbClr val="000000"/>
                </a:solidFill>
                <a:latin typeface="Twentieth Century"/>
                <a:ea typeface="Twentieth Century"/>
                <a:cs typeface="Twentieth Century"/>
                <a:sym typeface="Twentieth Century"/>
              </a:rPr>
              <a:t>Encouraging Appropriate Behavior</a:t>
            </a:r>
            <a:endParaRPr sz="2366">
              <a:solidFill>
                <a:srgbClr val="000000"/>
              </a:solidFill>
              <a:latin typeface="Twentieth Century"/>
              <a:ea typeface="Twentieth Century"/>
              <a:cs typeface="Twentieth Century"/>
              <a:sym typeface="Twentieth Century"/>
            </a:endParaRPr>
          </a:p>
          <a:p>
            <a:pPr indent="-168374" lvl="1" marL="463550" rtl="0" algn="l">
              <a:lnSpc>
                <a:spcPct val="115000"/>
              </a:lnSpc>
              <a:spcBef>
                <a:spcPts val="0"/>
              </a:spcBef>
              <a:spcAft>
                <a:spcPts val="0"/>
              </a:spcAft>
              <a:buClr>
                <a:srgbClr val="B7B7B7"/>
              </a:buClr>
              <a:buSzPct val="100000"/>
              <a:buFont typeface="Twentieth Century"/>
              <a:buChar char="○"/>
            </a:pPr>
            <a:r>
              <a:rPr lang="en" sz="2366">
                <a:solidFill>
                  <a:srgbClr val="B85B22"/>
                </a:solidFill>
                <a:latin typeface="Twentieth Century"/>
                <a:ea typeface="Twentieth Century"/>
                <a:cs typeface="Twentieth Century"/>
                <a:sym typeface="Twentieth Century"/>
              </a:rPr>
              <a:t>Direct instruction of expectations, rules, routines</a:t>
            </a:r>
            <a:endParaRPr sz="2366">
              <a:solidFill>
                <a:srgbClr val="000000"/>
              </a:solidFill>
              <a:latin typeface="Twentieth Century"/>
              <a:ea typeface="Twentieth Century"/>
              <a:cs typeface="Twentieth Century"/>
              <a:sym typeface="Twentieth Century"/>
            </a:endParaRPr>
          </a:p>
          <a:p>
            <a:pPr indent="-168374" lvl="1" marL="463550" rtl="0" algn="l">
              <a:lnSpc>
                <a:spcPct val="115000"/>
              </a:lnSpc>
              <a:spcBef>
                <a:spcPts val="0"/>
              </a:spcBef>
              <a:spcAft>
                <a:spcPts val="0"/>
              </a:spcAft>
              <a:buClr>
                <a:srgbClr val="B7B7B7"/>
              </a:buClr>
              <a:buSzPct val="100000"/>
              <a:buFont typeface="Twentieth Century"/>
              <a:buChar char="○"/>
            </a:pPr>
            <a:r>
              <a:rPr lang="en" sz="2366">
                <a:solidFill>
                  <a:srgbClr val="B85B22"/>
                </a:solidFill>
                <a:latin typeface="Twentieth Century"/>
                <a:ea typeface="Twentieth Century"/>
                <a:cs typeface="Twentieth Century"/>
                <a:sym typeface="Twentieth Century"/>
              </a:rPr>
              <a:t>Preventative Prompts</a:t>
            </a:r>
            <a:endParaRPr sz="2366">
              <a:solidFill>
                <a:srgbClr val="000000"/>
              </a:solidFill>
              <a:latin typeface="Twentieth Century"/>
              <a:ea typeface="Twentieth Century"/>
              <a:cs typeface="Twentieth Century"/>
              <a:sym typeface="Twentieth Century"/>
            </a:endParaRPr>
          </a:p>
          <a:p>
            <a:pPr indent="-168374" lvl="1" marL="463550" rtl="0" algn="l">
              <a:lnSpc>
                <a:spcPct val="115000"/>
              </a:lnSpc>
              <a:spcBef>
                <a:spcPts val="0"/>
              </a:spcBef>
              <a:spcAft>
                <a:spcPts val="0"/>
              </a:spcAft>
              <a:buClr>
                <a:srgbClr val="B7B7B7"/>
              </a:buClr>
              <a:buSzPct val="100000"/>
              <a:buFont typeface="Twentieth Century"/>
              <a:buChar char="○"/>
            </a:pPr>
            <a:r>
              <a:rPr lang="en" sz="2366">
                <a:solidFill>
                  <a:srgbClr val="B85B22"/>
                </a:solidFill>
                <a:latin typeface="Twentieth Century"/>
                <a:ea typeface="Twentieth Century"/>
                <a:cs typeface="Twentieth Century"/>
                <a:sym typeface="Twentieth Century"/>
              </a:rPr>
              <a:t>Specific Praise for Behavior</a:t>
            </a:r>
            <a:endParaRPr sz="2366">
              <a:solidFill>
                <a:srgbClr val="000000"/>
              </a:solidFill>
              <a:latin typeface="Twentieth Century"/>
              <a:ea typeface="Twentieth Century"/>
              <a:cs typeface="Twentieth Century"/>
              <a:sym typeface="Twentieth Century"/>
            </a:endParaRPr>
          </a:p>
          <a:p>
            <a:pPr indent="-168374" lvl="1" marL="463550" rtl="0" algn="l">
              <a:lnSpc>
                <a:spcPct val="115000"/>
              </a:lnSpc>
              <a:spcBef>
                <a:spcPts val="0"/>
              </a:spcBef>
              <a:spcAft>
                <a:spcPts val="0"/>
              </a:spcAft>
              <a:buClr>
                <a:srgbClr val="B7B7B7"/>
              </a:buClr>
              <a:buSzPct val="100000"/>
              <a:buFont typeface="Twentieth Century"/>
              <a:buChar char="○"/>
            </a:pPr>
            <a:r>
              <a:rPr lang="en" sz="2366">
                <a:solidFill>
                  <a:srgbClr val="B85B22"/>
                </a:solidFill>
                <a:latin typeface="Twentieth Century"/>
                <a:ea typeface="Twentieth Century"/>
                <a:cs typeface="Twentieth Century"/>
                <a:sym typeface="Twentieth Century"/>
              </a:rPr>
              <a:t>Individual Reinforcers</a:t>
            </a:r>
            <a:endParaRPr sz="2366">
              <a:solidFill>
                <a:srgbClr val="000000"/>
              </a:solidFill>
              <a:latin typeface="Twentieth Century"/>
              <a:ea typeface="Twentieth Century"/>
              <a:cs typeface="Twentieth Century"/>
              <a:sym typeface="Twentieth Century"/>
            </a:endParaRPr>
          </a:p>
          <a:p>
            <a:pPr indent="-168374" lvl="1" marL="463550" rtl="0" algn="l">
              <a:lnSpc>
                <a:spcPct val="115000"/>
              </a:lnSpc>
              <a:spcBef>
                <a:spcPts val="0"/>
              </a:spcBef>
              <a:spcAft>
                <a:spcPts val="0"/>
              </a:spcAft>
              <a:buClr>
                <a:srgbClr val="B7B7B7"/>
              </a:buClr>
              <a:buSzPct val="100000"/>
              <a:buFont typeface="Twentieth Century"/>
              <a:buChar char="○"/>
            </a:pPr>
            <a:r>
              <a:rPr lang="en" sz="2366">
                <a:solidFill>
                  <a:srgbClr val="B85B22"/>
                </a:solidFill>
                <a:latin typeface="Twentieth Century"/>
                <a:ea typeface="Twentieth Century"/>
                <a:cs typeface="Twentieth Century"/>
                <a:sym typeface="Twentieth Century"/>
              </a:rPr>
              <a:t>Class-Wide Group Contingency</a:t>
            </a:r>
            <a:endParaRPr sz="2366">
              <a:solidFill>
                <a:srgbClr val="000000"/>
              </a:solidFill>
              <a:latin typeface="Twentieth Century"/>
              <a:ea typeface="Twentieth Century"/>
              <a:cs typeface="Twentieth Century"/>
              <a:sym typeface="Twentieth Century"/>
            </a:endParaRPr>
          </a:p>
          <a:p>
            <a:pPr indent="-268387" lvl="0" marL="287337" rtl="0" algn="l">
              <a:lnSpc>
                <a:spcPct val="115000"/>
              </a:lnSpc>
              <a:spcBef>
                <a:spcPts val="900"/>
              </a:spcBef>
              <a:spcAft>
                <a:spcPts val="0"/>
              </a:spcAft>
              <a:buClr>
                <a:srgbClr val="B7B7B7"/>
              </a:buClr>
              <a:buSzPct val="100000"/>
              <a:buFont typeface="Twentieth Century"/>
              <a:buAutoNum type="arabicPeriod"/>
            </a:pPr>
            <a:r>
              <a:rPr lang="en" sz="2366">
                <a:solidFill>
                  <a:srgbClr val="000000"/>
                </a:solidFill>
                <a:latin typeface="Twentieth Century"/>
                <a:ea typeface="Twentieth Century"/>
                <a:cs typeface="Twentieth Century"/>
                <a:sym typeface="Twentieth Century"/>
              </a:rPr>
              <a:t>Continuum of Response Strategies for Inappropriate Behaviors</a:t>
            </a:r>
            <a:endParaRPr sz="2366">
              <a:solidFill>
                <a:srgbClr val="DD8047"/>
              </a:solidFill>
              <a:latin typeface="Twentieth Century"/>
              <a:ea typeface="Twentieth Century"/>
              <a:cs typeface="Twentieth Century"/>
              <a:sym typeface="Twentieth Century"/>
            </a:endParaRPr>
          </a:p>
          <a:p>
            <a:pPr indent="-168374" lvl="1" marL="463550" rtl="0" algn="l">
              <a:lnSpc>
                <a:spcPct val="115000"/>
              </a:lnSpc>
              <a:spcBef>
                <a:spcPts val="0"/>
              </a:spcBef>
              <a:spcAft>
                <a:spcPts val="0"/>
              </a:spcAft>
              <a:buClr>
                <a:srgbClr val="B7B7B7"/>
              </a:buClr>
              <a:buSzPct val="100000"/>
              <a:buFont typeface="Twentieth Century"/>
              <a:buChar char="•"/>
            </a:pPr>
            <a:r>
              <a:rPr lang="en" sz="2366">
                <a:solidFill>
                  <a:srgbClr val="B85B22"/>
                </a:solidFill>
                <a:latin typeface="Twentieth Century"/>
                <a:ea typeface="Twentieth Century"/>
                <a:cs typeface="Twentieth Century"/>
                <a:sym typeface="Twentieth Century"/>
              </a:rPr>
              <a:t>Praise other students/groups</a:t>
            </a:r>
            <a:endParaRPr sz="2366">
              <a:solidFill>
                <a:srgbClr val="000000"/>
              </a:solidFill>
              <a:latin typeface="Twentieth Century"/>
              <a:ea typeface="Twentieth Century"/>
              <a:cs typeface="Twentieth Century"/>
              <a:sym typeface="Twentieth Century"/>
            </a:endParaRPr>
          </a:p>
          <a:p>
            <a:pPr indent="-168374" lvl="1" marL="463550" rtl="0" algn="l">
              <a:lnSpc>
                <a:spcPct val="115000"/>
              </a:lnSpc>
              <a:spcBef>
                <a:spcPts val="0"/>
              </a:spcBef>
              <a:spcAft>
                <a:spcPts val="0"/>
              </a:spcAft>
              <a:buClr>
                <a:srgbClr val="B7B7B7"/>
              </a:buClr>
              <a:buSzPct val="100000"/>
              <a:buFont typeface="Twentieth Century"/>
              <a:buChar char="•"/>
            </a:pPr>
            <a:r>
              <a:rPr lang="en" sz="2366">
                <a:solidFill>
                  <a:srgbClr val="B85B22"/>
                </a:solidFill>
                <a:latin typeface="Twentieth Century"/>
                <a:ea typeface="Twentieth Century"/>
                <a:cs typeface="Twentieth Century"/>
                <a:sym typeface="Twentieth Century"/>
              </a:rPr>
              <a:t>Specific Error Correction</a:t>
            </a:r>
            <a:endParaRPr sz="2366">
              <a:solidFill>
                <a:srgbClr val="000000"/>
              </a:solidFill>
              <a:latin typeface="Twentieth Century"/>
              <a:ea typeface="Twentieth Century"/>
              <a:cs typeface="Twentieth Century"/>
              <a:sym typeface="Twentieth Century"/>
            </a:endParaRPr>
          </a:p>
          <a:p>
            <a:pPr indent="-168374" lvl="1" marL="463550" rtl="0" algn="l">
              <a:lnSpc>
                <a:spcPct val="115000"/>
              </a:lnSpc>
              <a:spcBef>
                <a:spcPts val="0"/>
              </a:spcBef>
              <a:spcAft>
                <a:spcPts val="0"/>
              </a:spcAft>
              <a:buClr>
                <a:srgbClr val="B7B7B7"/>
              </a:buClr>
              <a:buSzPct val="100000"/>
              <a:buFont typeface="Twentieth Century"/>
              <a:buChar char="•"/>
            </a:pPr>
            <a:r>
              <a:rPr lang="en" sz="2366">
                <a:solidFill>
                  <a:srgbClr val="B85B22"/>
                </a:solidFill>
                <a:latin typeface="Twentieth Century"/>
                <a:ea typeface="Twentieth Century"/>
                <a:cs typeface="Twentieth Century"/>
                <a:sym typeface="Twentieth Century"/>
              </a:rPr>
              <a:t>Etc.</a:t>
            </a:r>
            <a:endParaRPr sz="2366">
              <a:solidFill>
                <a:srgbClr val="000000"/>
              </a:solidFill>
              <a:latin typeface="Twentieth Century"/>
              <a:ea typeface="Twentieth Century"/>
              <a:cs typeface="Twentieth Century"/>
              <a:sym typeface="Twentieth Century"/>
            </a:endParaRPr>
          </a:p>
          <a:p>
            <a:pPr indent="0" lvl="0" marL="0" rtl="0" algn="l">
              <a:lnSpc>
                <a:spcPct val="115000"/>
              </a:lnSpc>
              <a:spcBef>
                <a:spcPts val="0"/>
              </a:spcBef>
              <a:spcAft>
                <a:spcPts val="0"/>
              </a:spcAft>
              <a:buNone/>
            </a:pPr>
            <a:r>
              <a:rPr lang="en" sz="2366">
                <a:solidFill>
                  <a:srgbClr val="B7B7B7"/>
                </a:solidFill>
                <a:latin typeface="Twentieth Century"/>
                <a:ea typeface="Twentieth Century"/>
                <a:cs typeface="Twentieth Century"/>
                <a:sym typeface="Twentieth Century"/>
              </a:rPr>
              <a:t>6.</a:t>
            </a:r>
            <a:r>
              <a:rPr lang="en" sz="2366">
                <a:solidFill>
                  <a:srgbClr val="000000"/>
                </a:solidFill>
                <a:latin typeface="Twentieth Century"/>
                <a:ea typeface="Twentieth Century"/>
                <a:cs typeface="Twentieth Century"/>
                <a:sym typeface="Twentieth Century"/>
              </a:rPr>
              <a:t>  Engagement &amp; Opportunities to </a:t>
            </a:r>
            <a:endParaRPr sz="2366">
              <a:solidFill>
                <a:srgbClr val="000000"/>
              </a:solidFill>
              <a:latin typeface="Twentieth Century"/>
              <a:ea typeface="Twentieth Century"/>
              <a:cs typeface="Twentieth Century"/>
              <a:sym typeface="Twentieth Century"/>
            </a:endParaRPr>
          </a:p>
          <a:p>
            <a:pPr indent="0" lvl="0" marL="0" rtl="0" algn="l">
              <a:lnSpc>
                <a:spcPct val="115000"/>
              </a:lnSpc>
              <a:spcBef>
                <a:spcPts val="0"/>
              </a:spcBef>
              <a:spcAft>
                <a:spcPts val="0"/>
              </a:spcAft>
              <a:buNone/>
            </a:pPr>
            <a:r>
              <a:rPr lang="en" sz="2366">
                <a:solidFill>
                  <a:srgbClr val="000000"/>
                </a:solidFill>
                <a:latin typeface="Twentieth Century"/>
                <a:ea typeface="Twentieth Century"/>
                <a:cs typeface="Twentieth Century"/>
                <a:sym typeface="Twentieth Century"/>
              </a:rPr>
              <a:t>     </a:t>
            </a:r>
            <a:r>
              <a:rPr lang="en" sz="2366">
                <a:solidFill>
                  <a:srgbClr val="000000"/>
                </a:solidFill>
                <a:latin typeface="Twentieth Century"/>
                <a:ea typeface="Twentieth Century"/>
                <a:cs typeface="Twentieth Century"/>
                <a:sym typeface="Twentieth Century"/>
              </a:rPr>
              <a:t>r</a:t>
            </a:r>
            <a:r>
              <a:rPr lang="en" sz="2366">
                <a:solidFill>
                  <a:srgbClr val="000000"/>
                </a:solidFill>
                <a:latin typeface="Twentieth Century"/>
                <a:ea typeface="Twentieth Century"/>
                <a:cs typeface="Twentieth Century"/>
                <a:sym typeface="Twentieth Century"/>
              </a:rPr>
              <a:t>espond</a:t>
            </a:r>
            <a:endParaRPr sz="2366">
              <a:latin typeface="Twentieth Century"/>
              <a:ea typeface="Twentieth Century"/>
              <a:cs typeface="Twentieth Century"/>
              <a:sym typeface="Twentieth Century"/>
            </a:endParaRPr>
          </a:p>
        </p:txBody>
      </p:sp>
      <p:sp>
        <p:nvSpPr>
          <p:cNvPr id="382" name="Google Shape;382;p61"/>
          <p:cNvSpPr txBox="1"/>
          <p:nvPr/>
        </p:nvSpPr>
        <p:spPr>
          <a:xfrm>
            <a:off x="0" y="4568925"/>
            <a:ext cx="5723700" cy="43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750">
                <a:solidFill>
                  <a:srgbClr val="000000"/>
                </a:solidFill>
                <a:latin typeface="Twentieth Century"/>
                <a:ea typeface="Twentieth Century"/>
                <a:cs typeface="Twentieth Century"/>
                <a:sym typeface="Twentieth Century"/>
              </a:rPr>
              <a:t>Rev 3-16-19. Midwest PBIS Network. Developed through the ongoing research and shared knowledge of many partners, including the National TA Center on PBIS, Midwest PBIS Network, Mid-Atlantic PBIS Network, Missouri PBIS, Lincoln Public Schools, Brandi Simonsen (UConn) &amp; Diane Myers (Texas Women’s University).</a:t>
            </a:r>
            <a:endParaRPr sz="1100"/>
          </a:p>
        </p:txBody>
      </p:sp>
      <p:pic>
        <p:nvPicPr>
          <p:cNvPr descr="Logo_Icon_FINAL.png" id="383" name="Google Shape;383;p61"/>
          <p:cNvPicPr preferRelativeResize="0"/>
          <p:nvPr/>
        </p:nvPicPr>
        <p:blipFill rotWithShape="1">
          <a:blip r:embed="rId4">
            <a:alphaModFix/>
          </a:blip>
          <a:srcRect b="0" l="0" r="0" t="0"/>
          <a:stretch/>
        </p:blipFill>
        <p:spPr>
          <a:xfrm>
            <a:off x="204648" y="4181750"/>
            <a:ext cx="387169" cy="387169"/>
          </a:xfrm>
          <a:prstGeom prst="rect">
            <a:avLst/>
          </a:prstGeom>
          <a:noFill/>
          <a:ln>
            <a:noFill/>
          </a:ln>
        </p:spPr>
      </p:pic>
      <p:sp>
        <p:nvSpPr>
          <p:cNvPr id="384" name="Google Shape;384;p61"/>
          <p:cNvSpPr/>
          <p:nvPr/>
        </p:nvSpPr>
        <p:spPr>
          <a:xfrm>
            <a:off x="5304825" y="1121275"/>
            <a:ext cx="3375300" cy="1221600"/>
          </a:xfrm>
          <a:prstGeom prst="ellipse">
            <a:avLst/>
          </a:pr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62"/>
          <p:cNvSpPr txBox="1"/>
          <p:nvPr>
            <p:ph type="title"/>
          </p:nvPr>
        </p:nvSpPr>
        <p:spPr>
          <a:xfrm>
            <a:off x="2341126" y="280075"/>
            <a:ext cx="6604200" cy="4653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2"/>
              </a:buClr>
              <a:buSzPts val="2700"/>
              <a:buFont typeface="Calibri"/>
              <a:buNone/>
            </a:pPr>
            <a:r>
              <a:rPr b="1" lang="en" sz="2500">
                <a:solidFill>
                  <a:srgbClr val="FFFFFF"/>
                </a:solidFill>
              </a:rPr>
              <a:t>PD Considerations for Implementing All Classroom Practices</a:t>
            </a:r>
            <a:endParaRPr b="1" i="0" sz="2500" u="none" cap="none" strike="noStrike">
              <a:solidFill>
                <a:srgbClr val="FFFFFF"/>
              </a:solidFill>
            </a:endParaRPr>
          </a:p>
        </p:txBody>
      </p:sp>
      <p:sp>
        <p:nvSpPr>
          <p:cNvPr id="392" name="Google Shape;392;p62"/>
          <p:cNvSpPr txBox="1"/>
          <p:nvPr/>
        </p:nvSpPr>
        <p:spPr>
          <a:xfrm>
            <a:off x="314250" y="1196625"/>
            <a:ext cx="8515500" cy="3518400"/>
          </a:xfrm>
          <a:prstGeom prst="rect">
            <a:avLst/>
          </a:prstGeom>
          <a:noFill/>
          <a:ln>
            <a:noFill/>
          </a:ln>
        </p:spPr>
        <p:txBody>
          <a:bodyPr anchorCtr="0" anchor="t" bIns="45700" lIns="91425" spcFirstLastPara="1" rIns="91425" wrap="square" tIns="45700">
            <a:noAutofit/>
          </a:bodyPr>
          <a:lstStyle/>
          <a:p>
            <a:pPr indent="0" lvl="0" marL="0" rtl="0" algn="l">
              <a:spcBef>
                <a:spcPts val="640"/>
              </a:spcBef>
              <a:spcAft>
                <a:spcPts val="0"/>
              </a:spcAft>
              <a:buNone/>
            </a:pPr>
            <a:r>
              <a:t/>
            </a:r>
            <a:endParaRPr b="1" sz="1600">
              <a:latin typeface="Calibri"/>
              <a:ea typeface="Calibri"/>
              <a:cs typeface="Calibri"/>
              <a:sym typeface="Calibri"/>
            </a:endParaRPr>
          </a:p>
          <a:p>
            <a:pPr indent="-374650" lvl="1" marL="914400" rtl="0" algn="l">
              <a:spcBef>
                <a:spcPts val="640"/>
              </a:spcBef>
              <a:spcAft>
                <a:spcPts val="0"/>
              </a:spcAft>
              <a:buClr>
                <a:srgbClr val="000000"/>
              </a:buClr>
              <a:buSzPts val="2300"/>
              <a:buFont typeface="Calibri"/>
              <a:buChar char="▪"/>
            </a:pPr>
            <a:r>
              <a:rPr lang="en" sz="2300">
                <a:latin typeface="Calibri"/>
                <a:ea typeface="Calibri"/>
                <a:cs typeface="Calibri"/>
                <a:sym typeface="Calibri"/>
              </a:rPr>
              <a:t>How will staff be introduced to each practice?</a:t>
            </a:r>
            <a:endParaRPr sz="2300">
              <a:latin typeface="Calibri"/>
              <a:ea typeface="Calibri"/>
              <a:cs typeface="Calibri"/>
              <a:sym typeface="Calibri"/>
            </a:endParaRPr>
          </a:p>
          <a:p>
            <a:pPr indent="-374650" lvl="1" marL="914400" rtl="0" algn="l">
              <a:spcBef>
                <a:spcPts val="640"/>
              </a:spcBef>
              <a:spcAft>
                <a:spcPts val="0"/>
              </a:spcAft>
              <a:buClr>
                <a:srgbClr val="000000"/>
              </a:buClr>
              <a:buSzPts val="2300"/>
              <a:buFont typeface="Calibri"/>
              <a:buChar char="▪"/>
            </a:pPr>
            <a:r>
              <a:rPr lang="en" sz="2300">
                <a:latin typeface="Calibri"/>
                <a:ea typeface="Calibri"/>
                <a:cs typeface="Calibri"/>
                <a:sym typeface="Calibri"/>
              </a:rPr>
              <a:t>When do you have secured time for training staff?</a:t>
            </a:r>
            <a:endParaRPr sz="2300">
              <a:latin typeface="Calibri"/>
              <a:ea typeface="Calibri"/>
              <a:cs typeface="Calibri"/>
              <a:sym typeface="Calibri"/>
            </a:endParaRPr>
          </a:p>
          <a:p>
            <a:pPr indent="-374650" lvl="1" marL="914400" rtl="0" algn="l">
              <a:spcBef>
                <a:spcPts val="640"/>
              </a:spcBef>
              <a:spcAft>
                <a:spcPts val="0"/>
              </a:spcAft>
              <a:buClr>
                <a:srgbClr val="000000"/>
              </a:buClr>
              <a:buSzPts val="2300"/>
              <a:buFont typeface="Calibri"/>
              <a:buChar char="▪"/>
            </a:pPr>
            <a:r>
              <a:rPr lang="en" sz="2300">
                <a:latin typeface="Calibri"/>
                <a:ea typeface="Calibri"/>
                <a:cs typeface="Calibri"/>
                <a:sym typeface="Calibri"/>
              </a:rPr>
              <a:t>How much time will you give staff to implement each practice?</a:t>
            </a:r>
            <a:endParaRPr sz="2300">
              <a:latin typeface="Calibri"/>
              <a:ea typeface="Calibri"/>
              <a:cs typeface="Calibri"/>
              <a:sym typeface="Calibri"/>
            </a:endParaRPr>
          </a:p>
          <a:p>
            <a:pPr indent="-374650" lvl="1" marL="914400" rtl="0" algn="l">
              <a:spcBef>
                <a:spcPts val="640"/>
              </a:spcBef>
              <a:spcAft>
                <a:spcPts val="0"/>
              </a:spcAft>
              <a:buClr>
                <a:srgbClr val="000000"/>
              </a:buClr>
              <a:buSzPts val="2300"/>
              <a:buFont typeface="Calibri"/>
              <a:buChar char="▪"/>
            </a:pPr>
            <a:r>
              <a:rPr lang="en" sz="2300">
                <a:latin typeface="Calibri"/>
                <a:ea typeface="Calibri"/>
                <a:cs typeface="Calibri"/>
                <a:sym typeface="Calibri"/>
              </a:rPr>
              <a:t>What kind of coaching support is available for staff who need Tier 2 and/or Tier 3 support?</a:t>
            </a:r>
            <a:endParaRPr sz="2300">
              <a:latin typeface="Calibri"/>
              <a:ea typeface="Calibri"/>
              <a:cs typeface="Calibri"/>
              <a:sym typeface="Calibri"/>
            </a:endParaRPr>
          </a:p>
          <a:p>
            <a:pPr indent="0" lvl="0" marL="0" rtl="0" algn="l">
              <a:spcBef>
                <a:spcPts val="360"/>
              </a:spcBef>
              <a:spcAft>
                <a:spcPts val="0"/>
              </a:spcAft>
              <a:buNone/>
            </a:pPr>
            <a:r>
              <a:t/>
            </a:r>
            <a:endParaRPr sz="24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63"/>
          <p:cNvSpPr txBox="1"/>
          <p:nvPr>
            <p:ph type="title"/>
          </p:nvPr>
        </p:nvSpPr>
        <p:spPr>
          <a:xfrm>
            <a:off x="465029" y="263111"/>
            <a:ext cx="8157900" cy="4653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2"/>
              </a:buClr>
              <a:buSzPts val="2700"/>
              <a:buFont typeface="Calibri"/>
              <a:buNone/>
            </a:pPr>
            <a:r>
              <a:rPr b="1" lang="en" sz="3000">
                <a:solidFill>
                  <a:srgbClr val="FFFFFF"/>
                </a:solidFill>
              </a:rPr>
              <a:t>The Physical Environment</a:t>
            </a:r>
            <a:endParaRPr b="1" i="0" sz="3000" u="none" cap="none" strike="noStrike">
              <a:solidFill>
                <a:srgbClr val="FFFFFF"/>
              </a:solidFill>
            </a:endParaRPr>
          </a:p>
        </p:txBody>
      </p:sp>
      <p:sp>
        <p:nvSpPr>
          <p:cNvPr id="400" name="Google Shape;400;p63"/>
          <p:cNvSpPr txBox="1"/>
          <p:nvPr/>
        </p:nvSpPr>
        <p:spPr>
          <a:xfrm>
            <a:off x="389850" y="1772075"/>
            <a:ext cx="2977200" cy="1620000"/>
          </a:xfrm>
          <a:prstGeom prst="rect">
            <a:avLst/>
          </a:prstGeom>
          <a:noFill/>
          <a:ln>
            <a:noFill/>
          </a:ln>
        </p:spPr>
        <p:txBody>
          <a:bodyPr anchorCtr="0" anchor="t" bIns="91425" lIns="91425" spcFirstLastPara="1" rIns="91425" wrap="square" tIns="91425">
            <a:spAutoFit/>
          </a:bodyPr>
          <a:lstStyle/>
          <a:p>
            <a:pPr indent="0" lvl="0" marL="457200" rtl="0" algn="ctr">
              <a:lnSpc>
                <a:spcPct val="115000"/>
              </a:lnSpc>
              <a:spcBef>
                <a:spcPts val="0"/>
              </a:spcBef>
              <a:spcAft>
                <a:spcPts val="1200"/>
              </a:spcAft>
              <a:buClr>
                <a:schemeClr val="dk2"/>
              </a:buClr>
              <a:buSzPts val="1100"/>
              <a:buFont typeface="Arial"/>
              <a:buNone/>
            </a:pPr>
            <a:r>
              <a:rPr b="1" i="1" lang="en" sz="1665">
                <a:solidFill>
                  <a:schemeClr val="dk2"/>
                </a:solidFill>
                <a:latin typeface="Calibri"/>
                <a:ea typeface="Calibri"/>
                <a:cs typeface="Calibri"/>
                <a:sym typeface="Calibri"/>
              </a:rPr>
              <a:t>A well designed classroom       environment promotes a sense of safety and belonging and sets students up for success.</a:t>
            </a:r>
            <a:endParaRPr b="1" sz="1100">
              <a:latin typeface="Calibri"/>
              <a:ea typeface="Calibri"/>
              <a:cs typeface="Calibri"/>
              <a:sym typeface="Calibri"/>
            </a:endParaRPr>
          </a:p>
        </p:txBody>
      </p:sp>
      <p:sp>
        <p:nvSpPr>
          <p:cNvPr id="401" name="Google Shape;401;p63"/>
          <p:cNvSpPr txBox="1"/>
          <p:nvPr/>
        </p:nvSpPr>
        <p:spPr>
          <a:xfrm>
            <a:off x="4128975" y="1151850"/>
            <a:ext cx="4837800" cy="4097100"/>
          </a:xfrm>
          <a:prstGeom prst="rect">
            <a:avLst/>
          </a:prstGeom>
          <a:noFill/>
          <a:ln>
            <a:noFill/>
          </a:ln>
        </p:spPr>
        <p:txBody>
          <a:bodyPr anchorCtr="0" anchor="t" bIns="91425" lIns="91425" spcFirstLastPara="1" rIns="91425" wrap="square" tIns="91425">
            <a:spAutoFit/>
          </a:bodyPr>
          <a:lstStyle/>
          <a:p>
            <a:pPr indent="-355721" lvl="0" marL="914400" rtl="0" algn="l">
              <a:lnSpc>
                <a:spcPct val="95000"/>
              </a:lnSpc>
              <a:spcBef>
                <a:spcPts val="0"/>
              </a:spcBef>
              <a:spcAft>
                <a:spcPts val="0"/>
              </a:spcAft>
              <a:buClr>
                <a:srgbClr val="B7B7B7"/>
              </a:buClr>
              <a:buSzPts val="2002"/>
              <a:buFont typeface="Calibri"/>
              <a:buChar char="●"/>
            </a:pPr>
            <a:r>
              <a:rPr lang="en" sz="2001">
                <a:solidFill>
                  <a:schemeClr val="dk2"/>
                </a:solidFill>
                <a:latin typeface="Calibri"/>
                <a:ea typeface="Calibri"/>
                <a:cs typeface="Calibri"/>
                <a:sym typeface="Calibri"/>
              </a:rPr>
              <a:t>The room allows for traffic flow</a:t>
            </a:r>
            <a:endParaRPr sz="2001">
              <a:solidFill>
                <a:schemeClr val="dk2"/>
              </a:solidFill>
              <a:latin typeface="Calibri"/>
              <a:ea typeface="Calibri"/>
              <a:cs typeface="Calibri"/>
              <a:sym typeface="Calibri"/>
            </a:endParaRPr>
          </a:p>
          <a:p>
            <a:pPr indent="-355721" lvl="0" marL="914400" rtl="0" algn="l">
              <a:lnSpc>
                <a:spcPct val="95000"/>
              </a:lnSpc>
              <a:spcBef>
                <a:spcPts val="1200"/>
              </a:spcBef>
              <a:spcAft>
                <a:spcPts val="0"/>
              </a:spcAft>
              <a:buClr>
                <a:srgbClr val="B7B7B7"/>
              </a:buClr>
              <a:buSzPts val="2002"/>
              <a:buFont typeface="Calibri"/>
              <a:buChar char="●"/>
            </a:pPr>
            <a:r>
              <a:rPr lang="en" sz="2001">
                <a:solidFill>
                  <a:schemeClr val="dk2"/>
                </a:solidFill>
                <a:latin typeface="Calibri"/>
                <a:ea typeface="Calibri"/>
                <a:cs typeface="Calibri"/>
                <a:sym typeface="Calibri"/>
              </a:rPr>
              <a:t>Materials labeled and  easy to access</a:t>
            </a:r>
            <a:endParaRPr sz="2001">
              <a:solidFill>
                <a:schemeClr val="dk2"/>
              </a:solidFill>
              <a:latin typeface="Calibri"/>
              <a:ea typeface="Calibri"/>
              <a:cs typeface="Calibri"/>
              <a:sym typeface="Calibri"/>
            </a:endParaRPr>
          </a:p>
          <a:p>
            <a:pPr indent="-355721" lvl="0" marL="914400" rtl="0" algn="l">
              <a:lnSpc>
                <a:spcPct val="95000"/>
              </a:lnSpc>
              <a:spcBef>
                <a:spcPts val="1200"/>
              </a:spcBef>
              <a:spcAft>
                <a:spcPts val="0"/>
              </a:spcAft>
              <a:buClr>
                <a:srgbClr val="B7B7B7"/>
              </a:buClr>
              <a:buSzPts val="2002"/>
              <a:buFont typeface="Calibri"/>
              <a:buChar char="●"/>
            </a:pPr>
            <a:r>
              <a:rPr lang="en" sz="2001">
                <a:solidFill>
                  <a:schemeClr val="dk2"/>
                </a:solidFill>
                <a:latin typeface="Calibri"/>
                <a:ea typeface="Calibri"/>
                <a:cs typeface="Calibri"/>
                <a:sym typeface="Calibri"/>
              </a:rPr>
              <a:t>There’s a semi-private spot to process emotions and reset</a:t>
            </a:r>
            <a:endParaRPr sz="2001">
              <a:solidFill>
                <a:schemeClr val="dk2"/>
              </a:solidFill>
              <a:latin typeface="Calibri"/>
              <a:ea typeface="Calibri"/>
              <a:cs typeface="Calibri"/>
              <a:sym typeface="Calibri"/>
            </a:endParaRPr>
          </a:p>
          <a:p>
            <a:pPr indent="-355721" lvl="0" marL="914400" rtl="0" algn="l">
              <a:lnSpc>
                <a:spcPct val="95000"/>
              </a:lnSpc>
              <a:spcBef>
                <a:spcPts val="1200"/>
              </a:spcBef>
              <a:spcAft>
                <a:spcPts val="0"/>
              </a:spcAft>
              <a:buClr>
                <a:srgbClr val="B7B7B7"/>
              </a:buClr>
              <a:buSzPts val="2002"/>
              <a:buFont typeface="Calibri"/>
              <a:buChar char="●"/>
            </a:pPr>
            <a:r>
              <a:rPr lang="en" sz="2001">
                <a:solidFill>
                  <a:schemeClr val="dk2"/>
                </a:solidFill>
                <a:latin typeface="Calibri"/>
                <a:ea typeface="Calibri"/>
                <a:cs typeface="Calibri"/>
                <a:sym typeface="Calibri"/>
              </a:rPr>
              <a:t>The arrangement promotes different types of learning (solo, partner, whole class?)</a:t>
            </a:r>
            <a:endParaRPr sz="2001">
              <a:solidFill>
                <a:schemeClr val="dk2"/>
              </a:solidFill>
              <a:latin typeface="Calibri"/>
              <a:ea typeface="Calibri"/>
              <a:cs typeface="Calibri"/>
              <a:sym typeface="Calibri"/>
            </a:endParaRPr>
          </a:p>
          <a:p>
            <a:pPr indent="-355721" lvl="0" marL="914400" rtl="0" algn="l">
              <a:lnSpc>
                <a:spcPct val="95000"/>
              </a:lnSpc>
              <a:spcBef>
                <a:spcPts val="1200"/>
              </a:spcBef>
              <a:spcAft>
                <a:spcPts val="0"/>
              </a:spcAft>
              <a:buClr>
                <a:srgbClr val="B7B7B7"/>
              </a:buClr>
              <a:buSzPts val="2002"/>
              <a:buFont typeface="Calibri"/>
              <a:buChar char="●"/>
            </a:pPr>
            <a:r>
              <a:rPr lang="en" sz="2001">
                <a:solidFill>
                  <a:schemeClr val="dk2"/>
                </a:solidFill>
                <a:latin typeface="Calibri"/>
                <a:ea typeface="Calibri"/>
                <a:cs typeface="Calibri"/>
                <a:sym typeface="Calibri"/>
              </a:rPr>
              <a:t>The room offers choice? (i.e. standing, sitting, chair options)</a:t>
            </a:r>
            <a:endParaRPr sz="2001">
              <a:solidFill>
                <a:schemeClr val="dk2"/>
              </a:solidFill>
              <a:latin typeface="Calibri"/>
              <a:ea typeface="Calibri"/>
              <a:cs typeface="Calibri"/>
              <a:sym typeface="Calibri"/>
            </a:endParaRPr>
          </a:p>
          <a:p>
            <a:pPr indent="0" lvl="0" marL="0" rtl="0" algn="l">
              <a:spcBef>
                <a:spcPts val="1200"/>
              </a:spcBef>
              <a:spcAft>
                <a:spcPts val="0"/>
              </a:spcAft>
              <a:buNone/>
            </a:pPr>
            <a:r>
              <a:t/>
            </a:r>
            <a:endParaRPr>
              <a:latin typeface="Calibri"/>
              <a:ea typeface="Calibri"/>
              <a:cs typeface="Calibri"/>
              <a:sym typeface="Calibri"/>
            </a:endParaRPr>
          </a:p>
        </p:txBody>
      </p:sp>
      <p:sp>
        <p:nvSpPr>
          <p:cNvPr id="402" name="Google Shape;402;p63"/>
          <p:cNvSpPr/>
          <p:nvPr/>
        </p:nvSpPr>
        <p:spPr>
          <a:xfrm>
            <a:off x="7797200" y="106325"/>
            <a:ext cx="1240500" cy="850200"/>
          </a:xfrm>
          <a:prstGeom prst="triangle">
            <a:avLst>
              <a:gd fmla="val 52856" name="adj"/>
            </a:avLst>
          </a:prstGeom>
          <a:solidFill>
            <a:schemeClr val="accent2"/>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Twentieth Century"/>
                <a:ea typeface="Twentieth Century"/>
                <a:cs typeface="Twentieth Century"/>
                <a:sym typeface="Twentieth Century"/>
              </a:rPr>
              <a:t>Prevent</a:t>
            </a:r>
            <a:endParaRPr b="1" sz="1000">
              <a:solidFill>
                <a:srgbClr val="FFFFFF"/>
              </a:solidFill>
              <a:latin typeface="Twentieth Century"/>
              <a:ea typeface="Twentieth Century"/>
              <a:cs typeface="Twentieth Century"/>
              <a:sym typeface="Twentieth Centur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64"/>
          <p:cNvSpPr txBox="1"/>
          <p:nvPr>
            <p:ph type="title"/>
          </p:nvPr>
        </p:nvSpPr>
        <p:spPr>
          <a:xfrm>
            <a:off x="2335850" y="152975"/>
            <a:ext cx="6560100" cy="6858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2"/>
              </a:buClr>
              <a:buSzPts val="2700"/>
              <a:buFont typeface="Calibri"/>
              <a:buNone/>
            </a:pPr>
            <a:r>
              <a:rPr b="1" lang="en">
                <a:solidFill>
                  <a:srgbClr val="FFFFFF"/>
                </a:solidFill>
              </a:rPr>
              <a:t>Team Implementation Planning</a:t>
            </a:r>
            <a:endParaRPr b="1" i="0" u="none" cap="none" strike="noStrike">
              <a:solidFill>
                <a:srgbClr val="FFFFFF"/>
              </a:solidFill>
            </a:endParaRPr>
          </a:p>
        </p:txBody>
      </p:sp>
      <p:sp>
        <p:nvSpPr>
          <p:cNvPr id="410" name="Google Shape;410;p64"/>
          <p:cNvSpPr txBox="1"/>
          <p:nvPr/>
        </p:nvSpPr>
        <p:spPr>
          <a:xfrm>
            <a:off x="337775" y="1212400"/>
            <a:ext cx="5741100" cy="3658200"/>
          </a:xfrm>
          <a:prstGeom prst="rect">
            <a:avLst/>
          </a:prstGeom>
          <a:solidFill>
            <a:srgbClr val="A4C2F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 sz="2600">
                <a:solidFill>
                  <a:srgbClr val="000000"/>
                </a:solidFill>
                <a:latin typeface="Calibri"/>
                <a:ea typeface="Calibri"/>
                <a:cs typeface="Calibri"/>
                <a:sym typeface="Calibri"/>
              </a:rPr>
              <a:t>When you have work time:</a:t>
            </a:r>
            <a:endParaRPr sz="2600">
              <a:solidFill>
                <a:srgbClr val="000000"/>
              </a:solidFill>
              <a:latin typeface="Calibri"/>
              <a:ea typeface="Calibri"/>
              <a:cs typeface="Calibri"/>
              <a:sym typeface="Calibri"/>
            </a:endParaRPr>
          </a:p>
          <a:p>
            <a:pPr indent="-393700" lvl="0" marL="457200" marR="0" rtl="0" algn="l">
              <a:lnSpc>
                <a:spcPct val="100000"/>
              </a:lnSpc>
              <a:spcBef>
                <a:spcPts val="0"/>
              </a:spcBef>
              <a:spcAft>
                <a:spcPts val="0"/>
              </a:spcAft>
              <a:buClr>
                <a:srgbClr val="000000"/>
              </a:buClr>
              <a:buSzPts val="2600"/>
              <a:buFont typeface="Calibri"/>
              <a:buAutoNum type="arabicPeriod"/>
            </a:pPr>
            <a:r>
              <a:rPr lang="en" sz="2600">
                <a:solidFill>
                  <a:srgbClr val="000000"/>
                </a:solidFill>
                <a:latin typeface="Calibri"/>
                <a:ea typeface="Calibri"/>
                <a:cs typeface="Calibri"/>
                <a:sym typeface="Calibri"/>
              </a:rPr>
              <a:t>Read The Snapshot and take the self-reflection.  </a:t>
            </a:r>
            <a:endParaRPr sz="2600">
              <a:solidFill>
                <a:srgbClr val="000000"/>
              </a:solidFill>
              <a:latin typeface="Calibri"/>
              <a:ea typeface="Calibri"/>
              <a:cs typeface="Calibri"/>
              <a:sym typeface="Calibri"/>
            </a:endParaRPr>
          </a:p>
          <a:p>
            <a:pPr indent="-393700" lvl="0" marL="457200" marR="0" rtl="0" algn="l">
              <a:lnSpc>
                <a:spcPct val="100000"/>
              </a:lnSpc>
              <a:spcBef>
                <a:spcPts val="0"/>
              </a:spcBef>
              <a:spcAft>
                <a:spcPts val="0"/>
              </a:spcAft>
              <a:buClr>
                <a:srgbClr val="000000"/>
              </a:buClr>
              <a:buSzPts val="2600"/>
              <a:buFont typeface="Calibri"/>
              <a:buAutoNum type="arabicPeriod"/>
            </a:pPr>
            <a:r>
              <a:rPr lang="en" sz="2600">
                <a:solidFill>
                  <a:srgbClr val="000000"/>
                </a:solidFill>
                <a:latin typeface="Calibri"/>
                <a:ea typeface="Calibri"/>
                <a:cs typeface="Calibri"/>
                <a:sym typeface="Calibri"/>
              </a:rPr>
              <a:t>Identify and include cultural connections for your students.</a:t>
            </a:r>
            <a:endParaRPr sz="2600">
              <a:solidFill>
                <a:srgbClr val="000000"/>
              </a:solidFill>
              <a:latin typeface="Calibri"/>
              <a:ea typeface="Calibri"/>
              <a:cs typeface="Calibri"/>
              <a:sym typeface="Calibri"/>
            </a:endParaRPr>
          </a:p>
          <a:p>
            <a:pPr indent="-393700" lvl="0" marL="457200" marR="0" rtl="0" algn="l">
              <a:lnSpc>
                <a:spcPct val="100000"/>
              </a:lnSpc>
              <a:spcBef>
                <a:spcPts val="0"/>
              </a:spcBef>
              <a:spcAft>
                <a:spcPts val="0"/>
              </a:spcAft>
              <a:buClr>
                <a:srgbClr val="000000"/>
              </a:buClr>
              <a:buSzPts val="2600"/>
              <a:buFont typeface="Calibri"/>
              <a:buAutoNum type="arabicPeriod"/>
            </a:pPr>
            <a:r>
              <a:rPr lang="en" sz="2600">
                <a:solidFill>
                  <a:srgbClr val="000000"/>
                </a:solidFill>
                <a:latin typeface="Calibri"/>
                <a:ea typeface="Calibri"/>
                <a:cs typeface="Calibri"/>
                <a:sym typeface="Calibri"/>
              </a:rPr>
              <a:t>Consider what your students currently have access to and determine your next steps on the core PBIS classroom practice.</a:t>
            </a:r>
            <a:endParaRPr sz="2600">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26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i="0" sz="800" u="none" cap="none" strike="noStrike">
              <a:solidFill>
                <a:srgbClr val="000000"/>
              </a:solidFill>
              <a:latin typeface="Calibri"/>
              <a:ea typeface="Calibri"/>
              <a:cs typeface="Calibri"/>
              <a:sym typeface="Calibri"/>
            </a:endParaRPr>
          </a:p>
        </p:txBody>
      </p:sp>
      <p:pic>
        <p:nvPicPr>
          <p:cNvPr id="411" name="Google Shape;411;p64"/>
          <p:cNvPicPr preferRelativeResize="0"/>
          <p:nvPr/>
        </p:nvPicPr>
        <p:blipFill>
          <a:blip r:embed="rId3">
            <a:alphaModFix/>
          </a:blip>
          <a:stretch>
            <a:fillRect/>
          </a:stretch>
        </p:blipFill>
        <p:spPr>
          <a:xfrm>
            <a:off x="6522600" y="1035625"/>
            <a:ext cx="2134074" cy="4164150"/>
          </a:xfrm>
          <a:prstGeom prst="rect">
            <a:avLst/>
          </a:prstGeom>
          <a:noFill/>
          <a:ln>
            <a:noFill/>
          </a:ln>
        </p:spPr>
      </p:pic>
      <p:sp>
        <p:nvSpPr>
          <p:cNvPr id="412" name="Google Shape;412;p64"/>
          <p:cNvSpPr txBox="1"/>
          <p:nvPr/>
        </p:nvSpPr>
        <p:spPr>
          <a:xfrm>
            <a:off x="6450425" y="3466525"/>
            <a:ext cx="2445600" cy="4617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u="sng">
                <a:solidFill>
                  <a:srgbClr val="607D8B"/>
                </a:solidFill>
                <a:latin typeface="Calibri"/>
                <a:ea typeface="Calibri"/>
                <a:cs typeface="Calibri"/>
                <a:sym typeface="Calibri"/>
                <a:hlinkClick r:id="rId4">
                  <a:extLst>
                    <a:ext uri="{A12FA001-AC4F-418D-AE19-62706E023703}">
                      <ahyp:hlinkClr val="tx"/>
                    </a:ext>
                  </a:extLst>
                </a:hlinkClick>
              </a:rPr>
              <a:t>Physical Environment</a:t>
            </a:r>
            <a:endParaRPr sz="18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65"/>
          <p:cNvSpPr txBox="1"/>
          <p:nvPr>
            <p:ph type="title"/>
          </p:nvPr>
        </p:nvSpPr>
        <p:spPr>
          <a:xfrm>
            <a:off x="2358101" y="263100"/>
            <a:ext cx="6264900" cy="4653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2"/>
              </a:buClr>
              <a:buSzPts val="2700"/>
              <a:buFont typeface="Calibri"/>
              <a:buNone/>
            </a:pPr>
            <a:r>
              <a:rPr b="1" lang="en" sz="3000"/>
              <a:t>Active Supervision</a:t>
            </a:r>
            <a:endParaRPr b="1" i="0" sz="3000" u="none" cap="none" strike="noStrike">
              <a:solidFill>
                <a:srgbClr val="FFFFFF"/>
              </a:solidFill>
            </a:endParaRPr>
          </a:p>
        </p:txBody>
      </p:sp>
      <p:sp>
        <p:nvSpPr>
          <p:cNvPr id="420" name="Google Shape;420;p65"/>
          <p:cNvSpPr txBox="1"/>
          <p:nvPr/>
        </p:nvSpPr>
        <p:spPr>
          <a:xfrm>
            <a:off x="4202523" y="890200"/>
            <a:ext cx="4805700" cy="9153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n" sz="2460">
                <a:solidFill>
                  <a:srgbClr val="1D2A53"/>
                </a:solidFill>
                <a:latin typeface="Calibri"/>
                <a:ea typeface="Calibri"/>
                <a:cs typeface="Calibri"/>
                <a:sym typeface="Calibri"/>
              </a:rPr>
              <a:t>Components of Active Supervision</a:t>
            </a:r>
            <a:endParaRPr b="1" sz="2460">
              <a:solidFill>
                <a:srgbClr val="1D2A53"/>
              </a:solidFill>
              <a:latin typeface="Calibri"/>
              <a:ea typeface="Calibri"/>
              <a:cs typeface="Calibri"/>
              <a:sym typeface="Calibri"/>
            </a:endParaRPr>
          </a:p>
        </p:txBody>
      </p:sp>
      <p:sp>
        <p:nvSpPr>
          <p:cNvPr id="421" name="Google Shape;421;p65"/>
          <p:cNvSpPr txBox="1"/>
          <p:nvPr/>
        </p:nvSpPr>
        <p:spPr>
          <a:xfrm>
            <a:off x="156125" y="1359475"/>
            <a:ext cx="3460500" cy="3504300"/>
          </a:xfrm>
          <a:prstGeom prst="rect">
            <a:avLst/>
          </a:prstGeom>
          <a:noFill/>
          <a:ln>
            <a:noFill/>
          </a:ln>
        </p:spPr>
        <p:txBody>
          <a:bodyPr anchorCtr="0" anchor="t" bIns="91425" lIns="91425" spcFirstLastPara="1" rIns="91425" wrap="square" tIns="91425">
            <a:spAutoFit/>
          </a:bodyPr>
          <a:lstStyle/>
          <a:p>
            <a:pPr indent="-331787" lvl="0" marL="457200" rtl="0" algn="l">
              <a:lnSpc>
                <a:spcPct val="105000"/>
              </a:lnSpc>
              <a:spcBef>
                <a:spcPts val="0"/>
              </a:spcBef>
              <a:spcAft>
                <a:spcPts val="0"/>
              </a:spcAft>
              <a:buClr>
                <a:schemeClr val="dk2"/>
              </a:buClr>
              <a:buSzPts val="1625"/>
              <a:buFont typeface="Calibri"/>
              <a:buChar char="▪"/>
            </a:pPr>
            <a:r>
              <a:rPr b="1" i="1" lang="en" sz="1625">
                <a:solidFill>
                  <a:schemeClr val="dk2"/>
                </a:solidFill>
                <a:latin typeface="Calibri"/>
                <a:ea typeface="Calibri"/>
                <a:cs typeface="Calibri"/>
                <a:sym typeface="Calibri"/>
              </a:rPr>
              <a:t>Adult Presence provides a sense of safety for students</a:t>
            </a:r>
            <a:endParaRPr b="1" i="1" sz="1625">
              <a:solidFill>
                <a:schemeClr val="dk2"/>
              </a:solidFill>
              <a:latin typeface="Calibri"/>
              <a:ea typeface="Calibri"/>
              <a:cs typeface="Calibri"/>
              <a:sym typeface="Calibri"/>
            </a:endParaRPr>
          </a:p>
          <a:p>
            <a:pPr indent="-331787" lvl="0" marL="457200" rtl="0" algn="l">
              <a:lnSpc>
                <a:spcPct val="105000"/>
              </a:lnSpc>
              <a:spcBef>
                <a:spcPts val="0"/>
              </a:spcBef>
              <a:spcAft>
                <a:spcPts val="0"/>
              </a:spcAft>
              <a:buClr>
                <a:schemeClr val="dk2"/>
              </a:buClr>
              <a:buSzPts val="1625"/>
              <a:buFont typeface="Calibri"/>
              <a:buChar char="▪"/>
            </a:pPr>
            <a:r>
              <a:rPr b="1" i="1" lang="en" sz="1625">
                <a:solidFill>
                  <a:schemeClr val="dk2"/>
                </a:solidFill>
                <a:latin typeface="Calibri"/>
                <a:ea typeface="Calibri"/>
                <a:cs typeface="Calibri"/>
                <a:sym typeface="Calibri"/>
              </a:rPr>
              <a:t>Adults are more likely to identify trigger and prevent problem behavior</a:t>
            </a:r>
            <a:endParaRPr b="1" i="1" sz="1625">
              <a:solidFill>
                <a:schemeClr val="dk2"/>
              </a:solidFill>
              <a:latin typeface="Calibri"/>
              <a:ea typeface="Calibri"/>
              <a:cs typeface="Calibri"/>
              <a:sym typeface="Calibri"/>
            </a:endParaRPr>
          </a:p>
          <a:p>
            <a:pPr indent="-331787" lvl="0" marL="457200" rtl="0" algn="l">
              <a:lnSpc>
                <a:spcPct val="105000"/>
              </a:lnSpc>
              <a:spcBef>
                <a:spcPts val="0"/>
              </a:spcBef>
              <a:spcAft>
                <a:spcPts val="0"/>
              </a:spcAft>
              <a:buClr>
                <a:schemeClr val="dk2"/>
              </a:buClr>
              <a:buSzPts val="1625"/>
              <a:buFont typeface="Calibri"/>
              <a:buChar char="▪"/>
            </a:pPr>
            <a:r>
              <a:rPr b="1" i="1" lang="en" sz="1625">
                <a:solidFill>
                  <a:schemeClr val="dk2"/>
                </a:solidFill>
                <a:latin typeface="Calibri"/>
                <a:ea typeface="Calibri"/>
                <a:cs typeface="Calibri"/>
                <a:sym typeface="Calibri"/>
              </a:rPr>
              <a:t>Adults create frequent opportunities to connect with students to establish and maintain relationship </a:t>
            </a:r>
            <a:endParaRPr b="1" i="1" sz="1625">
              <a:solidFill>
                <a:schemeClr val="dk2"/>
              </a:solidFill>
              <a:latin typeface="Calibri"/>
              <a:ea typeface="Calibri"/>
              <a:cs typeface="Calibri"/>
              <a:sym typeface="Calibri"/>
            </a:endParaRPr>
          </a:p>
          <a:p>
            <a:pPr indent="-280987" lvl="1" marL="742950" rtl="0" algn="l">
              <a:lnSpc>
                <a:spcPct val="90000"/>
              </a:lnSpc>
              <a:spcBef>
                <a:spcPts val="0"/>
              </a:spcBef>
              <a:spcAft>
                <a:spcPts val="0"/>
              </a:spcAft>
              <a:buClr>
                <a:srgbClr val="CC0000"/>
              </a:buClr>
              <a:buSzPts val="1725"/>
              <a:buFont typeface="Calibri"/>
              <a:buChar char="○"/>
            </a:pPr>
            <a:r>
              <a:rPr lang="en" sz="1725">
                <a:solidFill>
                  <a:srgbClr val="CC0000"/>
                </a:solidFill>
                <a:latin typeface="Calibri"/>
                <a:ea typeface="Calibri"/>
                <a:cs typeface="Calibri"/>
                <a:sym typeface="Calibri"/>
              </a:rPr>
              <a:t>Remember 15 seconds is long enough to have a meaningful connection with a student</a:t>
            </a:r>
            <a:endParaRPr sz="2100">
              <a:solidFill>
                <a:srgbClr val="1D2A53"/>
              </a:solidFill>
              <a:latin typeface="Calibri"/>
              <a:ea typeface="Calibri"/>
              <a:cs typeface="Calibri"/>
              <a:sym typeface="Calibri"/>
            </a:endParaRPr>
          </a:p>
        </p:txBody>
      </p:sp>
      <p:sp>
        <p:nvSpPr>
          <p:cNvPr id="422" name="Google Shape;422;p65"/>
          <p:cNvSpPr txBox="1"/>
          <p:nvPr/>
        </p:nvSpPr>
        <p:spPr>
          <a:xfrm>
            <a:off x="5008325" y="1594900"/>
            <a:ext cx="3999900" cy="3447000"/>
          </a:xfrm>
          <a:prstGeom prst="rect">
            <a:avLst/>
          </a:prstGeom>
          <a:noFill/>
          <a:ln>
            <a:noFill/>
          </a:ln>
        </p:spPr>
        <p:txBody>
          <a:bodyPr anchorCtr="0" anchor="t" bIns="91425" lIns="91425" spcFirstLastPara="1" rIns="91425" wrap="square" tIns="91425">
            <a:normAutofit fontScale="70000" lnSpcReduction="20000"/>
          </a:bodyPr>
          <a:lstStyle/>
          <a:p>
            <a:pPr indent="0" lvl="0" marL="0" rtl="0" algn="l">
              <a:lnSpc>
                <a:spcPct val="115000"/>
              </a:lnSpc>
              <a:spcBef>
                <a:spcPts val="480"/>
              </a:spcBef>
              <a:spcAft>
                <a:spcPts val="0"/>
              </a:spcAft>
              <a:buNone/>
            </a:pPr>
            <a:r>
              <a:rPr b="1" lang="en" sz="2400">
                <a:solidFill>
                  <a:srgbClr val="990000"/>
                </a:solidFill>
                <a:latin typeface="Calibri"/>
                <a:ea typeface="Calibri"/>
                <a:cs typeface="Calibri"/>
                <a:sym typeface="Calibri"/>
              </a:rPr>
              <a:t>Moving:</a:t>
            </a:r>
            <a:r>
              <a:rPr b="1" lang="en" sz="2400">
                <a:solidFill>
                  <a:srgbClr val="DCE755"/>
                </a:solidFill>
                <a:latin typeface="Calibri"/>
                <a:ea typeface="Calibri"/>
                <a:cs typeface="Calibri"/>
                <a:sym typeface="Calibri"/>
              </a:rPr>
              <a:t> </a:t>
            </a:r>
            <a:r>
              <a:rPr lang="en" sz="2400">
                <a:solidFill>
                  <a:srgbClr val="000000"/>
                </a:solidFill>
                <a:latin typeface="Calibri"/>
                <a:ea typeface="Calibri"/>
                <a:cs typeface="Calibri"/>
                <a:sym typeface="Calibri"/>
              </a:rPr>
              <a:t>Continuous, random teacher movement throughout all parts of classroom </a:t>
            </a:r>
            <a:endParaRPr sz="2400">
              <a:solidFill>
                <a:srgbClr val="000000"/>
              </a:solidFill>
              <a:latin typeface="Calibri"/>
              <a:ea typeface="Calibri"/>
              <a:cs typeface="Calibri"/>
              <a:sym typeface="Calibri"/>
            </a:endParaRPr>
          </a:p>
          <a:p>
            <a:pPr indent="0" lvl="0" marL="0" rtl="0" algn="l">
              <a:lnSpc>
                <a:spcPct val="115000"/>
              </a:lnSpc>
              <a:spcBef>
                <a:spcPts val="1200"/>
              </a:spcBef>
              <a:spcAft>
                <a:spcPts val="0"/>
              </a:spcAft>
              <a:buNone/>
            </a:pPr>
            <a:r>
              <a:t/>
            </a:r>
            <a:endParaRPr sz="2400">
              <a:solidFill>
                <a:srgbClr val="000000"/>
              </a:solidFill>
              <a:latin typeface="Calibri"/>
              <a:ea typeface="Calibri"/>
              <a:cs typeface="Calibri"/>
              <a:sym typeface="Calibri"/>
            </a:endParaRPr>
          </a:p>
          <a:p>
            <a:pPr indent="0" lvl="0" marL="0" rtl="0" algn="l">
              <a:lnSpc>
                <a:spcPct val="115000"/>
              </a:lnSpc>
              <a:spcBef>
                <a:spcPts val="1200"/>
              </a:spcBef>
              <a:spcAft>
                <a:spcPts val="0"/>
              </a:spcAft>
              <a:buNone/>
            </a:pPr>
            <a:r>
              <a:rPr b="1" lang="en" sz="2400">
                <a:solidFill>
                  <a:srgbClr val="990000"/>
                </a:solidFill>
                <a:latin typeface="Calibri"/>
                <a:ea typeface="Calibri"/>
                <a:cs typeface="Calibri"/>
                <a:sym typeface="Calibri"/>
              </a:rPr>
              <a:t>Scanning:</a:t>
            </a:r>
            <a:r>
              <a:rPr b="1" lang="en" sz="2400">
                <a:solidFill>
                  <a:srgbClr val="DCE755"/>
                </a:solidFill>
                <a:latin typeface="Calibri"/>
                <a:ea typeface="Calibri"/>
                <a:cs typeface="Calibri"/>
                <a:sym typeface="Calibri"/>
              </a:rPr>
              <a:t> </a:t>
            </a:r>
            <a:r>
              <a:rPr lang="en" sz="2400">
                <a:solidFill>
                  <a:srgbClr val="000000"/>
                </a:solidFill>
                <a:latin typeface="Calibri"/>
                <a:ea typeface="Calibri"/>
                <a:cs typeface="Calibri"/>
                <a:sym typeface="Calibri"/>
              </a:rPr>
              <a:t>Frequent and intentional visual sweep of all parts of classroom</a:t>
            </a:r>
            <a:endParaRPr sz="2400">
              <a:solidFill>
                <a:srgbClr val="000000"/>
              </a:solidFill>
              <a:latin typeface="Calibri"/>
              <a:ea typeface="Calibri"/>
              <a:cs typeface="Calibri"/>
              <a:sym typeface="Calibri"/>
            </a:endParaRPr>
          </a:p>
          <a:p>
            <a:pPr indent="0" lvl="0" marL="0" rtl="0" algn="l">
              <a:lnSpc>
                <a:spcPct val="115000"/>
              </a:lnSpc>
              <a:spcBef>
                <a:spcPts val="1200"/>
              </a:spcBef>
              <a:spcAft>
                <a:spcPts val="0"/>
              </a:spcAft>
              <a:buNone/>
            </a:pPr>
            <a:r>
              <a:t/>
            </a:r>
            <a:endParaRPr sz="2400">
              <a:solidFill>
                <a:srgbClr val="000000"/>
              </a:solidFill>
              <a:latin typeface="Calibri"/>
              <a:ea typeface="Calibri"/>
              <a:cs typeface="Calibri"/>
              <a:sym typeface="Calibri"/>
            </a:endParaRPr>
          </a:p>
          <a:p>
            <a:pPr indent="0" lvl="0" marL="0" rtl="0" algn="l">
              <a:lnSpc>
                <a:spcPct val="115000"/>
              </a:lnSpc>
              <a:spcBef>
                <a:spcPts val="1200"/>
              </a:spcBef>
              <a:spcAft>
                <a:spcPts val="1200"/>
              </a:spcAft>
              <a:buNone/>
            </a:pPr>
            <a:r>
              <a:rPr b="1" lang="en" sz="2400">
                <a:solidFill>
                  <a:srgbClr val="990000"/>
                </a:solidFill>
                <a:latin typeface="Calibri"/>
                <a:ea typeface="Calibri"/>
                <a:cs typeface="Calibri"/>
                <a:sym typeface="Calibri"/>
              </a:rPr>
              <a:t>Interacting: </a:t>
            </a:r>
            <a:r>
              <a:rPr lang="en" sz="2400">
                <a:solidFill>
                  <a:srgbClr val="000000"/>
                </a:solidFill>
                <a:latin typeface="Calibri"/>
                <a:ea typeface="Calibri"/>
                <a:cs typeface="Calibri"/>
                <a:sym typeface="Calibri"/>
              </a:rPr>
              <a:t>Frequent and positive communication to encourage, reinforce, and correct</a:t>
            </a:r>
            <a:endParaRPr>
              <a:solidFill>
                <a:srgbClr val="000000"/>
              </a:solidFill>
              <a:latin typeface="Calibri"/>
              <a:ea typeface="Calibri"/>
              <a:cs typeface="Calibri"/>
              <a:sym typeface="Calibri"/>
            </a:endParaRPr>
          </a:p>
        </p:txBody>
      </p:sp>
      <p:sp>
        <p:nvSpPr>
          <p:cNvPr id="423" name="Google Shape;423;p65"/>
          <p:cNvSpPr/>
          <p:nvPr/>
        </p:nvSpPr>
        <p:spPr>
          <a:xfrm>
            <a:off x="7946400" y="38100"/>
            <a:ext cx="1197600" cy="915300"/>
          </a:xfrm>
          <a:prstGeom prst="triangle">
            <a:avLst>
              <a:gd fmla="val 50000" name="adj"/>
            </a:avLst>
          </a:prstGeom>
          <a:solidFill>
            <a:schemeClr val="accent2"/>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Twentieth Century"/>
                <a:ea typeface="Twentieth Century"/>
                <a:cs typeface="Twentieth Century"/>
                <a:sym typeface="Twentieth Century"/>
              </a:rPr>
              <a:t>Prevent</a:t>
            </a:r>
            <a:endParaRPr b="1" sz="1000">
              <a:solidFill>
                <a:srgbClr val="FFFFFF"/>
              </a:solidFill>
              <a:latin typeface="Twentieth Century"/>
              <a:ea typeface="Twentieth Century"/>
              <a:cs typeface="Twentieth Century"/>
              <a:sym typeface="Twentieth Centur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66"/>
          <p:cNvSpPr txBox="1"/>
          <p:nvPr>
            <p:ph type="title"/>
          </p:nvPr>
        </p:nvSpPr>
        <p:spPr>
          <a:xfrm>
            <a:off x="2339176" y="263100"/>
            <a:ext cx="6283800" cy="4653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2"/>
              </a:buClr>
              <a:buSzPts val="2700"/>
              <a:buFont typeface="Calibri"/>
              <a:buNone/>
            </a:pPr>
            <a:r>
              <a:rPr b="1" lang="en" sz="3000">
                <a:solidFill>
                  <a:srgbClr val="FFFFFF"/>
                </a:solidFill>
              </a:rPr>
              <a:t>Team Implementation Planning </a:t>
            </a:r>
            <a:endParaRPr b="1" i="0" sz="3000" u="none" cap="none" strike="noStrike">
              <a:solidFill>
                <a:srgbClr val="FFFFFF"/>
              </a:solidFill>
            </a:endParaRPr>
          </a:p>
        </p:txBody>
      </p:sp>
      <p:sp>
        <p:nvSpPr>
          <p:cNvPr id="431" name="Google Shape;431;p66"/>
          <p:cNvSpPr txBox="1"/>
          <p:nvPr/>
        </p:nvSpPr>
        <p:spPr>
          <a:xfrm>
            <a:off x="125125" y="1230125"/>
            <a:ext cx="5741100" cy="3658200"/>
          </a:xfrm>
          <a:prstGeom prst="rect">
            <a:avLst/>
          </a:prstGeom>
          <a:solidFill>
            <a:srgbClr val="A4C2F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 sz="2600">
                <a:solidFill>
                  <a:srgbClr val="000000"/>
                </a:solidFill>
                <a:latin typeface="Calibri"/>
                <a:ea typeface="Calibri"/>
                <a:cs typeface="Calibri"/>
                <a:sym typeface="Calibri"/>
              </a:rPr>
              <a:t>When you have work time:</a:t>
            </a:r>
            <a:endParaRPr sz="2600">
              <a:solidFill>
                <a:srgbClr val="000000"/>
              </a:solidFill>
              <a:latin typeface="Calibri"/>
              <a:ea typeface="Calibri"/>
              <a:cs typeface="Calibri"/>
              <a:sym typeface="Calibri"/>
            </a:endParaRPr>
          </a:p>
          <a:p>
            <a:pPr indent="-393700" lvl="0" marL="457200" marR="0" rtl="0" algn="l">
              <a:lnSpc>
                <a:spcPct val="100000"/>
              </a:lnSpc>
              <a:spcBef>
                <a:spcPts val="0"/>
              </a:spcBef>
              <a:spcAft>
                <a:spcPts val="0"/>
              </a:spcAft>
              <a:buClr>
                <a:srgbClr val="000000"/>
              </a:buClr>
              <a:buSzPts val="2600"/>
              <a:buFont typeface="Calibri"/>
              <a:buAutoNum type="arabicPeriod"/>
            </a:pPr>
            <a:r>
              <a:rPr lang="en" sz="2600">
                <a:solidFill>
                  <a:srgbClr val="000000"/>
                </a:solidFill>
                <a:latin typeface="Calibri"/>
                <a:ea typeface="Calibri"/>
                <a:cs typeface="Calibri"/>
                <a:sym typeface="Calibri"/>
              </a:rPr>
              <a:t>Read The Snapshot and take the self-reflection.  </a:t>
            </a:r>
            <a:endParaRPr sz="2600">
              <a:solidFill>
                <a:srgbClr val="000000"/>
              </a:solidFill>
              <a:latin typeface="Calibri"/>
              <a:ea typeface="Calibri"/>
              <a:cs typeface="Calibri"/>
              <a:sym typeface="Calibri"/>
            </a:endParaRPr>
          </a:p>
          <a:p>
            <a:pPr indent="-393700" lvl="0" marL="457200" rtl="0" algn="l">
              <a:spcBef>
                <a:spcPts val="0"/>
              </a:spcBef>
              <a:spcAft>
                <a:spcPts val="0"/>
              </a:spcAft>
              <a:buClr>
                <a:srgbClr val="000000"/>
              </a:buClr>
              <a:buSzPts val="2600"/>
              <a:buFont typeface="Calibri"/>
              <a:buAutoNum type="arabicPeriod"/>
            </a:pPr>
            <a:r>
              <a:rPr lang="en" sz="2600">
                <a:solidFill>
                  <a:srgbClr val="000000"/>
                </a:solidFill>
                <a:latin typeface="Calibri"/>
                <a:ea typeface="Calibri"/>
                <a:cs typeface="Calibri"/>
                <a:sym typeface="Calibri"/>
              </a:rPr>
              <a:t>Identify and include cultural connections for your students.</a:t>
            </a:r>
            <a:endParaRPr sz="2600">
              <a:solidFill>
                <a:srgbClr val="000000"/>
              </a:solidFill>
              <a:latin typeface="Calibri"/>
              <a:ea typeface="Calibri"/>
              <a:cs typeface="Calibri"/>
              <a:sym typeface="Calibri"/>
            </a:endParaRPr>
          </a:p>
          <a:p>
            <a:pPr indent="-393700" lvl="0" marL="457200" marR="0" rtl="0" algn="l">
              <a:lnSpc>
                <a:spcPct val="100000"/>
              </a:lnSpc>
              <a:spcBef>
                <a:spcPts val="0"/>
              </a:spcBef>
              <a:spcAft>
                <a:spcPts val="0"/>
              </a:spcAft>
              <a:buClr>
                <a:srgbClr val="000000"/>
              </a:buClr>
              <a:buSzPts val="2600"/>
              <a:buFont typeface="Calibri"/>
              <a:buAutoNum type="arabicPeriod"/>
            </a:pPr>
            <a:r>
              <a:rPr lang="en" sz="2600">
                <a:solidFill>
                  <a:srgbClr val="000000"/>
                </a:solidFill>
                <a:latin typeface="Calibri"/>
                <a:ea typeface="Calibri"/>
                <a:cs typeface="Calibri"/>
                <a:sym typeface="Calibri"/>
              </a:rPr>
              <a:t>Consider what your students currently have access to and determine your next steps on the core PBIS classroom practice.</a:t>
            </a:r>
            <a:endParaRPr sz="2600">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26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i="0" sz="800" u="none" cap="none" strike="noStrike">
              <a:solidFill>
                <a:srgbClr val="000000"/>
              </a:solidFill>
              <a:latin typeface="Calibri"/>
              <a:ea typeface="Calibri"/>
              <a:cs typeface="Calibri"/>
              <a:sym typeface="Calibri"/>
            </a:endParaRPr>
          </a:p>
        </p:txBody>
      </p:sp>
      <p:pic>
        <p:nvPicPr>
          <p:cNvPr id="432" name="Google Shape;432;p66"/>
          <p:cNvPicPr preferRelativeResize="0"/>
          <p:nvPr/>
        </p:nvPicPr>
        <p:blipFill>
          <a:blip r:embed="rId3">
            <a:alphaModFix/>
          </a:blip>
          <a:stretch>
            <a:fillRect/>
          </a:stretch>
        </p:blipFill>
        <p:spPr>
          <a:xfrm>
            <a:off x="6277725" y="1197075"/>
            <a:ext cx="2493275" cy="3724276"/>
          </a:xfrm>
          <a:prstGeom prst="rect">
            <a:avLst/>
          </a:prstGeom>
          <a:noFill/>
          <a:ln>
            <a:noFill/>
          </a:ln>
        </p:spPr>
      </p:pic>
      <p:sp>
        <p:nvSpPr>
          <p:cNvPr id="433" name="Google Shape;433;p66"/>
          <p:cNvSpPr txBox="1"/>
          <p:nvPr/>
        </p:nvSpPr>
        <p:spPr>
          <a:xfrm>
            <a:off x="6124225" y="3304475"/>
            <a:ext cx="2842500" cy="4617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u="sng">
                <a:solidFill>
                  <a:srgbClr val="607D8B"/>
                </a:solidFill>
                <a:latin typeface="Twentieth Century"/>
                <a:ea typeface="Twentieth Century"/>
                <a:cs typeface="Twentieth Century"/>
                <a:sym typeface="Twentieth Century"/>
                <a:hlinkClick r:id="rId4">
                  <a:extLst>
                    <a:ext uri="{A12FA001-AC4F-418D-AE19-62706E023703}">
                      <ahyp:hlinkClr val="tx"/>
                    </a:ext>
                  </a:extLst>
                </a:hlinkClick>
              </a:rPr>
              <a:t>Active Supervision</a:t>
            </a:r>
            <a:endParaRPr sz="1800">
              <a:latin typeface="Twentieth Century"/>
              <a:ea typeface="Twentieth Century"/>
              <a:cs typeface="Twentieth Century"/>
              <a:sym typeface="Twentieth Century"/>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67"/>
          <p:cNvSpPr txBox="1"/>
          <p:nvPr>
            <p:ph type="title"/>
          </p:nvPr>
        </p:nvSpPr>
        <p:spPr>
          <a:xfrm>
            <a:off x="2273275" y="263100"/>
            <a:ext cx="6870600" cy="4653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dk2"/>
              </a:buClr>
              <a:buSzPts val="1100"/>
              <a:buFont typeface="Arial"/>
              <a:buNone/>
            </a:pPr>
            <a:r>
              <a:rPr b="1" lang="en" sz="2500"/>
              <a:t>Establishing &amp; Teaching Expectations, Rules, Routines </a:t>
            </a:r>
            <a:r>
              <a:rPr b="1" i="1" lang="en" sz="2566"/>
              <a:t>(The Classroom Teaching Matrix)</a:t>
            </a:r>
            <a:endParaRPr b="1" i="1" sz="2566"/>
          </a:p>
          <a:p>
            <a:pPr indent="0" lvl="0" marL="0" marR="0" rtl="0" algn="l">
              <a:spcBef>
                <a:spcPts val="0"/>
              </a:spcBef>
              <a:spcAft>
                <a:spcPts val="0"/>
              </a:spcAft>
              <a:buClr>
                <a:schemeClr val="dk2"/>
              </a:buClr>
              <a:buSzPts val="2700"/>
              <a:buFont typeface="Calibri"/>
              <a:buNone/>
            </a:pPr>
            <a:r>
              <a:t/>
            </a:r>
            <a:endParaRPr b="1" sz="1300"/>
          </a:p>
        </p:txBody>
      </p:sp>
      <p:sp>
        <p:nvSpPr>
          <p:cNvPr id="441" name="Google Shape;441;p67"/>
          <p:cNvSpPr txBox="1"/>
          <p:nvPr/>
        </p:nvSpPr>
        <p:spPr>
          <a:xfrm>
            <a:off x="0" y="1357100"/>
            <a:ext cx="4363200" cy="3817200"/>
          </a:xfrm>
          <a:prstGeom prst="rect">
            <a:avLst/>
          </a:prstGeom>
          <a:noFill/>
          <a:ln>
            <a:noFill/>
          </a:ln>
        </p:spPr>
        <p:txBody>
          <a:bodyPr anchorCtr="0" anchor="t" bIns="91425" lIns="91425" spcFirstLastPara="1" rIns="91425" wrap="square" tIns="91425">
            <a:spAutoFit/>
          </a:bodyPr>
          <a:lstStyle/>
          <a:p>
            <a:pPr indent="-342900" lvl="0" marL="457200" rtl="0" algn="l">
              <a:lnSpc>
                <a:spcPct val="100000"/>
              </a:lnSpc>
              <a:spcBef>
                <a:spcPts val="0"/>
              </a:spcBef>
              <a:spcAft>
                <a:spcPts val="0"/>
              </a:spcAft>
              <a:buClr>
                <a:srgbClr val="000000"/>
              </a:buClr>
              <a:buSzPts val="1800"/>
              <a:buFont typeface="Calibri"/>
              <a:buChar char="●"/>
            </a:pPr>
            <a:r>
              <a:rPr b="1" i="1" lang="en" sz="1800">
                <a:solidFill>
                  <a:srgbClr val="000000"/>
                </a:solidFill>
                <a:latin typeface="Calibri"/>
                <a:ea typeface="Calibri"/>
                <a:cs typeface="Calibri"/>
                <a:sym typeface="Calibri"/>
              </a:rPr>
              <a:t>A well-designed teaching matrix creates consistency and predictability through clearly stated rules. </a:t>
            </a:r>
            <a:endParaRPr b="1" i="1" sz="1800">
              <a:solidFill>
                <a:srgbClr val="000000"/>
              </a:solidFill>
              <a:latin typeface="Calibri"/>
              <a:ea typeface="Calibri"/>
              <a:cs typeface="Calibri"/>
              <a:sym typeface="Calibri"/>
            </a:endParaRPr>
          </a:p>
          <a:p>
            <a:pPr indent="0" lvl="0" marL="457200" rtl="0" algn="l">
              <a:lnSpc>
                <a:spcPct val="100000"/>
              </a:lnSpc>
              <a:spcBef>
                <a:spcPts val="0"/>
              </a:spcBef>
              <a:spcAft>
                <a:spcPts val="0"/>
              </a:spcAft>
              <a:buNone/>
            </a:pPr>
            <a:r>
              <a:t/>
            </a:r>
            <a:endParaRPr b="1" i="1" sz="1700">
              <a:latin typeface="Calibri"/>
              <a:ea typeface="Calibri"/>
              <a:cs typeface="Calibri"/>
              <a:sym typeface="Calibri"/>
            </a:endParaRPr>
          </a:p>
          <a:p>
            <a:pPr indent="-342900" lvl="1" marL="914400" rtl="0" algn="l">
              <a:lnSpc>
                <a:spcPct val="100000"/>
              </a:lnSpc>
              <a:spcBef>
                <a:spcPts val="0"/>
              </a:spcBef>
              <a:spcAft>
                <a:spcPts val="0"/>
              </a:spcAft>
              <a:buClr>
                <a:srgbClr val="000000"/>
              </a:buClr>
              <a:buSzPts val="1800"/>
              <a:buFont typeface="Calibri"/>
              <a:buChar char="○"/>
            </a:pPr>
            <a:r>
              <a:rPr i="1" lang="en" sz="1600">
                <a:solidFill>
                  <a:srgbClr val="000000"/>
                </a:solidFill>
                <a:latin typeface="Calibri"/>
                <a:ea typeface="Calibri"/>
                <a:cs typeface="Calibri"/>
                <a:sym typeface="Calibri"/>
              </a:rPr>
              <a:t>Routines support regulation, and can develop social-emotional competencies.</a:t>
            </a:r>
            <a:endParaRPr i="1" sz="1600">
              <a:solidFill>
                <a:srgbClr val="000000"/>
              </a:solidFill>
              <a:latin typeface="Calibri"/>
              <a:ea typeface="Calibri"/>
              <a:cs typeface="Calibri"/>
              <a:sym typeface="Calibri"/>
            </a:endParaRPr>
          </a:p>
          <a:p>
            <a:pPr indent="0" lvl="0" marL="914400" rtl="0" algn="l">
              <a:lnSpc>
                <a:spcPct val="100000"/>
              </a:lnSpc>
              <a:spcBef>
                <a:spcPts val="0"/>
              </a:spcBef>
              <a:spcAft>
                <a:spcPts val="0"/>
              </a:spcAft>
              <a:buNone/>
            </a:pPr>
            <a:r>
              <a:t/>
            </a:r>
            <a:endParaRPr i="1" sz="1600">
              <a:latin typeface="Calibri"/>
              <a:ea typeface="Calibri"/>
              <a:cs typeface="Calibri"/>
              <a:sym typeface="Calibri"/>
            </a:endParaRPr>
          </a:p>
          <a:p>
            <a:pPr indent="-342900" lvl="1" marL="914400" rtl="0" algn="l">
              <a:lnSpc>
                <a:spcPct val="100000"/>
              </a:lnSpc>
              <a:spcBef>
                <a:spcPts val="0"/>
              </a:spcBef>
              <a:spcAft>
                <a:spcPts val="0"/>
              </a:spcAft>
              <a:buClr>
                <a:srgbClr val="000000"/>
              </a:buClr>
              <a:buSzPts val="1800"/>
              <a:buFont typeface="Calibri"/>
              <a:buChar char="○"/>
            </a:pPr>
            <a:r>
              <a:rPr i="1" lang="en" sz="1600">
                <a:solidFill>
                  <a:srgbClr val="000000"/>
                </a:solidFill>
                <a:latin typeface="Calibri"/>
                <a:ea typeface="Calibri"/>
                <a:cs typeface="Calibri"/>
                <a:sym typeface="Calibri"/>
              </a:rPr>
              <a:t>When teachers are consistent in expectations from class to class, it results in a predictable environment for students, helping them to regulate and operate in a state of calm.</a:t>
            </a:r>
            <a:endParaRPr i="1" sz="1600">
              <a:solidFill>
                <a:srgbClr val="000000"/>
              </a:solidFill>
              <a:latin typeface="Calibri"/>
              <a:ea typeface="Calibri"/>
              <a:cs typeface="Calibri"/>
              <a:sym typeface="Calibri"/>
            </a:endParaRPr>
          </a:p>
          <a:p>
            <a:pPr indent="0" lvl="0" marL="0" rtl="0" algn="l">
              <a:spcBef>
                <a:spcPts val="0"/>
              </a:spcBef>
              <a:spcAft>
                <a:spcPts val="0"/>
              </a:spcAft>
              <a:buNone/>
            </a:pPr>
            <a:r>
              <a:t/>
            </a:r>
            <a:endParaRPr sz="1700">
              <a:latin typeface="Calibri"/>
              <a:ea typeface="Calibri"/>
              <a:cs typeface="Calibri"/>
              <a:sym typeface="Calibri"/>
            </a:endParaRPr>
          </a:p>
        </p:txBody>
      </p:sp>
      <p:sp>
        <p:nvSpPr>
          <p:cNvPr id="442" name="Google Shape;442;p67"/>
          <p:cNvSpPr txBox="1"/>
          <p:nvPr/>
        </p:nvSpPr>
        <p:spPr>
          <a:xfrm>
            <a:off x="4908700" y="1164650"/>
            <a:ext cx="4235100" cy="3832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rgbClr val="000000"/>
                </a:solidFill>
                <a:latin typeface="Calibri"/>
                <a:ea typeface="Calibri"/>
                <a:cs typeface="Calibri"/>
                <a:sym typeface="Calibri"/>
              </a:rPr>
              <a:t>Intentionally bring the school-wide expectations into the common routines of the classroom through the Classroom Teaching Matrix.</a:t>
            </a:r>
            <a:endParaRPr sz="1600">
              <a:solidFill>
                <a:srgbClr val="000000"/>
              </a:solidFill>
              <a:latin typeface="Calibri"/>
              <a:ea typeface="Calibri"/>
              <a:cs typeface="Calibri"/>
              <a:sym typeface="Calibri"/>
            </a:endParaRPr>
          </a:p>
          <a:p>
            <a:pPr indent="0" lvl="0" marL="457200" rtl="0" algn="l">
              <a:lnSpc>
                <a:spcPct val="100000"/>
              </a:lnSpc>
              <a:spcBef>
                <a:spcPts val="0"/>
              </a:spcBef>
              <a:spcAft>
                <a:spcPts val="0"/>
              </a:spcAft>
              <a:buNone/>
            </a:pPr>
            <a:r>
              <a:t/>
            </a:r>
            <a:endParaRPr sz="2000">
              <a:solidFill>
                <a:srgbClr val="000000"/>
              </a:solidFill>
              <a:latin typeface="Calibri"/>
              <a:ea typeface="Calibri"/>
              <a:cs typeface="Calibri"/>
              <a:sym typeface="Calibri"/>
            </a:endParaRPr>
          </a:p>
          <a:p>
            <a:pPr indent="-355600" lvl="0" marL="457200" rtl="0" algn="l">
              <a:lnSpc>
                <a:spcPct val="80000"/>
              </a:lnSpc>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Develop lesson plans and teach each routine </a:t>
            </a:r>
            <a:endParaRPr sz="2000">
              <a:solidFill>
                <a:srgbClr val="000000"/>
              </a:solidFill>
              <a:latin typeface="Calibri"/>
              <a:ea typeface="Calibri"/>
              <a:cs typeface="Calibri"/>
              <a:sym typeface="Calibri"/>
            </a:endParaRPr>
          </a:p>
          <a:p>
            <a:pPr indent="-393700" lvl="1" marL="914400" rtl="0" algn="l">
              <a:lnSpc>
                <a:spcPct val="80000"/>
              </a:lnSpc>
              <a:spcBef>
                <a:spcPts val="0"/>
              </a:spcBef>
              <a:spcAft>
                <a:spcPts val="0"/>
              </a:spcAft>
              <a:buClr>
                <a:srgbClr val="000000"/>
              </a:buClr>
              <a:buSzPts val="2600"/>
              <a:buFont typeface="Calibri"/>
              <a:buChar char="○"/>
            </a:pPr>
            <a:r>
              <a:rPr i="1" lang="en" sz="2000">
                <a:latin typeface="Calibri"/>
                <a:ea typeface="Calibri"/>
                <a:cs typeface="Calibri"/>
                <a:sym typeface="Calibri"/>
              </a:rPr>
              <a:t>Model (I do)</a:t>
            </a:r>
            <a:endParaRPr i="1" sz="2000">
              <a:latin typeface="Calibri"/>
              <a:ea typeface="Calibri"/>
              <a:cs typeface="Calibri"/>
              <a:sym typeface="Calibri"/>
            </a:endParaRPr>
          </a:p>
          <a:p>
            <a:pPr indent="-393700" lvl="1" marL="914400" rtl="0" algn="l">
              <a:lnSpc>
                <a:spcPct val="80000"/>
              </a:lnSpc>
              <a:spcBef>
                <a:spcPts val="0"/>
              </a:spcBef>
              <a:spcAft>
                <a:spcPts val="0"/>
              </a:spcAft>
              <a:buClr>
                <a:srgbClr val="000000"/>
              </a:buClr>
              <a:buSzPts val="2600"/>
              <a:buFont typeface="Calibri"/>
              <a:buChar char="○"/>
            </a:pPr>
            <a:r>
              <a:rPr i="1" lang="en" sz="2000">
                <a:latin typeface="Calibri"/>
                <a:ea typeface="Calibri"/>
                <a:cs typeface="Calibri"/>
                <a:sym typeface="Calibri"/>
              </a:rPr>
              <a:t>Lead (We do)</a:t>
            </a:r>
            <a:endParaRPr i="1" sz="2000">
              <a:latin typeface="Calibri"/>
              <a:ea typeface="Calibri"/>
              <a:cs typeface="Calibri"/>
              <a:sym typeface="Calibri"/>
            </a:endParaRPr>
          </a:p>
          <a:p>
            <a:pPr indent="-393700" lvl="1" marL="914400" rtl="0" algn="l">
              <a:lnSpc>
                <a:spcPct val="80000"/>
              </a:lnSpc>
              <a:spcBef>
                <a:spcPts val="0"/>
              </a:spcBef>
              <a:spcAft>
                <a:spcPts val="0"/>
              </a:spcAft>
              <a:buClr>
                <a:srgbClr val="000000"/>
              </a:buClr>
              <a:buSzPts val="2600"/>
              <a:buFont typeface="Calibri"/>
              <a:buChar char="○"/>
            </a:pPr>
            <a:r>
              <a:rPr i="1" lang="en" sz="2000">
                <a:latin typeface="Calibri"/>
                <a:ea typeface="Calibri"/>
                <a:cs typeface="Calibri"/>
                <a:sym typeface="Calibri"/>
              </a:rPr>
              <a:t>Test (You do)</a:t>
            </a:r>
            <a:endParaRPr i="1" sz="2000">
              <a:latin typeface="Calibri"/>
              <a:ea typeface="Calibri"/>
              <a:cs typeface="Calibri"/>
              <a:sym typeface="Calibri"/>
            </a:endParaRPr>
          </a:p>
          <a:p>
            <a:pPr indent="0" lvl="0" marL="914400" rtl="0" algn="l">
              <a:lnSpc>
                <a:spcPct val="100000"/>
              </a:lnSpc>
              <a:spcBef>
                <a:spcPts val="0"/>
              </a:spcBef>
              <a:spcAft>
                <a:spcPts val="0"/>
              </a:spcAft>
              <a:buNone/>
            </a:pPr>
            <a:r>
              <a:t/>
            </a:r>
            <a:endParaRPr i="1" sz="2000">
              <a:latin typeface="Calibri"/>
              <a:ea typeface="Calibri"/>
              <a:cs typeface="Calibri"/>
              <a:sym typeface="Calibri"/>
            </a:endParaRPr>
          </a:p>
          <a:p>
            <a:pPr indent="-355600" lvl="0" marL="457200" rtl="0" algn="l">
              <a:lnSpc>
                <a:spcPct val="80000"/>
              </a:lnSpc>
              <a:spcBef>
                <a:spcPts val="0"/>
              </a:spcBef>
              <a:spcAft>
                <a:spcPts val="0"/>
              </a:spcAft>
              <a:buClr>
                <a:srgbClr val="000000"/>
              </a:buClr>
              <a:buSzPts val="2000"/>
              <a:buFont typeface="Calibri"/>
              <a:buChar char="●"/>
            </a:pPr>
            <a:r>
              <a:rPr i="1" lang="en" sz="2000">
                <a:latin typeface="Calibri"/>
                <a:ea typeface="Calibri"/>
                <a:cs typeface="Calibri"/>
                <a:sym typeface="Calibri"/>
              </a:rPr>
              <a:t>M.A.P out the classroom</a:t>
            </a:r>
            <a:endParaRPr i="1" sz="2000">
              <a:latin typeface="Calibri"/>
              <a:ea typeface="Calibri"/>
              <a:cs typeface="Calibri"/>
              <a:sym typeface="Calibri"/>
            </a:endParaRPr>
          </a:p>
          <a:p>
            <a:pPr indent="-355600" lvl="1" marL="914400" rtl="0" algn="l">
              <a:lnSpc>
                <a:spcPct val="80000"/>
              </a:lnSpc>
              <a:spcBef>
                <a:spcPts val="0"/>
              </a:spcBef>
              <a:spcAft>
                <a:spcPts val="0"/>
              </a:spcAft>
              <a:buClr>
                <a:srgbClr val="000000"/>
              </a:buClr>
              <a:buSzPts val="2000"/>
              <a:buFont typeface="Calibri"/>
              <a:buChar char="○"/>
            </a:pPr>
            <a:r>
              <a:rPr i="1" lang="en" sz="2000">
                <a:latin typeface="Calibri"/>
                <a:ea typeface="Calibri"/>
                <a:cs typeface="Calibri"/>
                <a:sym typeface="Calibri"/>
              </a:rPr>
              <a:t>Model</a:t>
            </a:r>
            <a:endParaRPr i="1" sz="2000">
              <a:latin typeface="Calibri"/>
              <a:ea typeface="Calibri"/>
              <a:cs typeface="Calibri"/>
              <a:sym typeface="Calibri"/>
            </a:endParaRPr>
          </a:p>
          <a:p>
            <a:pPr indent="-355600" lvl="1" marL="914400" rtl="0" algn="l">
              <a:lnSpc>
                <a:spcPct val="80000"/>
              </a:lnSpc>
              <a:spcBef>
                <a:spcPts val="0"/>
              </a:spcBef>
              <a:spcAft>
                <a:spcPts val="0"/>
              </a:spcAft>
              <a:buClr>
                <a:srgbClr val="000000"/>
              </a:buClr>
              <a:buSzPts val="2000"/>
              <a:buFont typeface="Calibri"/>
              <a:buChar char="○"/>
            </a:pPr>
            <a:r>
              <a:rPr i="1" lang="en" sz="2000">
                <a:latin typeface="Calibri"/>
                <a:ea typeface="Calibri"/>
                <a:cs typeface="Calibri"/>
                <a:sym typeface="Calibri"/>
              </a:rPr>
              <a:t>Add Visuals</a:t>
            </a:r>
            <a:endParaRPr i="1" sz="2000">
              <a:latin typeface="Calibri"/>
              <a:ea typeface="Calibri"/>
              <a:cs typeface="Calibri"/>
              <a:sym typeface="Calibri"/>
            </a:endParaRPr>
          </a:p>
          <a:p>
            <a:pPr indent="-355600" lvl="1" marL="914400" rtl="0" algn="l">
              <a:lnSpc>
                <a:spcPct val="80000"/>
              </a:lnSpc>
              <a:spcBef>
                <a:spcPts val="0"/>
              </a:spcBef>
              <a:spcAft>
                <a:spcPts val="0"/>
              </a:spcAft>
              <a:buClr>
                <a:srgbClr val="000000"/>
              </a:buClr>
              <a:buSzPts val="2000"/>
              <a:buFont typeface="Calibri"/>
              <a:buChar char="○"/>
            </a:pPr>
            <a:r>
              <a:rPr i="1" lang="en" sz="2000">
                <a:latin typeface="Calibri"/>
                <a:ea typeface="Calibri"/>
                <a:cs typeface="Calibri"/>
                <a:sym typeface="Calibri"/>
              </a:rPr>
              <a:t>Practice </a:t>
            </a:r>
            <a:endParaRPr i="1" sz="2000">
              <a:latin typeface="Calibri"/>
              <a:ea typeface="Calibri"/>
              <a:cs typeface="Calibri"/>
              <a:sym typeface="Calibri"/>
            </a:endParaRPr>
          </a:p>
          <a:p>
            <a:pPr indent="0" lvl="0" marL="457200" rtl="0" algn="l">
              <a:lnSpc>
                <a:spcPct val="70000"/>
              </a:lnSpc>
              <a:spcBef>
                <a:spcPts val="0"/>
              </a:spcBef>
              <a:spcAft>
                <a:spcPts val="0"/>
              </a:spcAft>
              <a:buNone/>
            </a:pPr>
            <a:r>
              <a:t/>
            </a:r>
            <a:endParaRPr sz="2000">
              <a:solidFill>
                <a:srgbClr val="000000"/>
              </a:solidFill>
              <a:latin typeface="Calibri"/>
              <a:ea typeface="Calibri"/>
              <a:cs typeface="Calibri"/>
              <a:sym typeface="Calibri"/>
            </a:endParaRPr>
          </a:p>
          <a:p>
            <a:pPr indent="0" lvl="0" marL="457200" rtl="0" algn="l">
              <a:lnSpc>
                <a:spcPct val="70000"/>
              </a:lnSpc>
              <a:spcBef>
                <a:spcPts val="0"/>
              </a:spcBef>
              <a:spcAft>
                <a:spcPts val="0"/>
              </a:spcAft>
              <a:buNone/>
            </a:pPr>
            <a:r>
              <a:t/>
            </a:r>
            <a:endParaRPr sz="2000">
              <a:solidFill>
                <a:srgbClr val="000000"/>
              </a:solidFill>
              <a:latin typeface="Calibri"/>
              <a:ea typeface="Calibri"/>
              <a:cs typeface="Calibri"/>
              <a:sym typeface="Calibri"/>
            </a:endParaRPr>
          </a:p>
          <a:p>
            <a:pPr indent="0" lvl="0" marL="457200" rtl="0" algn="l">
              <a:lnSpc>
                <a:spcPct val="70000"/>
              </a:lnSpc>
              <a:spcBef>
                <a:spcPts val="0"/>
              </a:spcBef>
              <a:spcAft>
                <a:spcPts val="0"/>
              </a:spcAft>
              <a:buNone/>
            </a:pPr>
            <a:r>
              <a:t/>
            </a:r>
            <a:endParaRPr sz="2000">
              <a:solidFill>
                <a:srgbClr val="000000"/>
              </a:solidFill>
              <a:latin typeface="Calibri"/>
              <a:ea typeface="Calibri"/>
              <a:cs typeface="Calibri"/>
              <a:sym typeface="Calibri"/>
            </a:endParaRPr>
          </a:p>
          <a:p>
            <a:pPr indent="0" lvl="0" marL="0" rtl="0" algn="l">
              <a:lnSpc>
                <a:spcPct val="70000"/>
              </a:lnSpc>
              <a:spcBef>
                <a:spcPts val="0"/>
              </a:spcBef>
              <a:spcAft>
                <a:spcPts val="0"/>
              </a:spcAft>
              <a:buNone/>
            </a:pPr>
            <a:r>
              <a:t/>
            </a:r>
            <a:endParaRPr sz="2000">
              <a:solidFill>
                <a:srgbClr val="000000"/>
              </a:solidFill>
              <a:latin typeface="Calibri"/>
              <a:ea typeface="Calibri"/>
              <a:cs typeface="Calibri"/>
              <a:sym typeface="Calibri"/>
            </a:endParaRPr>
          </a:p>
          <a:p>
            <a:pPr indent="0" lvl="0" marL="457200" rtl="0" algn="l">
              <a:lnSpc>
                <a:spcPct val="70000"/>
              </a:lnSpc>
              <a:spcBef>
                <a:spcPts val="0"/>
              </a:spcBef>
              <a:spcAft>
                <a:spcPts val="0"/>
              </a:spcAft>
              <a:buNone/>
            </a:pPr>
            <a:r>
              <a:t/>
            </a:r>
            <a:endParaRPr sz="2000">
              <a:solidFill>
                <a:srgbClr val="000000"/>
              </a:solidFill>
              <a:latin typeface="Calibri"/>
              <a:ea typeface="Calibri"/>
              <a:cs typeface="Calibri"/>
              <a:sym typeface="Calibri"/>
            </a:endParaRPr>
          </a:p>
        </p:txBody>
      </p:sp>
      <p:sp>
        <p:nvSpPr>
          <p:cNvPr id="443" name="Google Shape;443;p67"/>
          <p:cNvSpPr/>
          <p:nvPr/>
        </p:nvSpPr>
        <p:spPr>
          <a:xfrm>
            <a:off x="7946200" y="38100"/>
            <a:ext cx="1197600" cy="915300"/>
          </a:xfrm>
          <a:prstGeom prst="triangle">
            <a:avLst>
              <a:gd fmla="val 50000" name="adj"/>
            </a:avLst>
          </a:prstGeom>
          <a:solidFill>
            <a:schemeClr val="accent2"/>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Twentieth Century"/>
                <a:ea typeface="Twentieth Century"/>
                <a:cs typeface="Twentieth Century"/>
                <a:sym typeface="Twentieth Century"/>
              </a:rPr>
              <a:t>Teach</a:t>
            </a:r>
            <a:endParaRPr b="1" sz="1000">
              <a:solidFill>
                <a:srgbClr val="FFFFFF"/>
              </a:solidFill>
              <a:latin typeface="Twentieth Century"/>
              <a:ea typeface="Twentieth Century"/>
              <a:cs typeface="Twentieth Century"/>
              <a:sym typeface="Twentieth Centur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50"/>
          <p:cNvSpPr txBox="1"/>
          <p:nvPr>
            <p:ph type="title"/>
          </p:nvPr>
        </p:nvSpPr>
        <p:spPr>
          <a:xfrm>
            <a:off x="465029" y="263111"/>
            <a:ext cx="8157900" cy="4653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1D2A53"/>
              </a:buClr>
              <a:buSzPts val="3600"/>
              <a:buFont typeface="Calibri"/>
              <a:buNone/>
            </a:pPr>
            <a:r>
              <a:rPr b="1" lang="en" sz="3600"/>
              <a:t>Learning Expectations</a:t>
            </a:r>
            <a:endParaRPr b="1" i="0" sz="3000" u="none" cap="none" strike="noStrike"/>
          </a:p>
        </p:txBody>
      </p:sp>
      <p:graphicFrame>
        <p:nvGraphicFramePr>
          <p:cNvPr descr="There are two columns labeled Expectation and Behavior.&#10;1. Be responsible: Make yourself comfortable, take care of your needs (water, food, restroom etc.), action plan to implement what you are learning, follow through on your action items.&#10;2. Be Respectful: turn cell phones off or to vibrate, listen attentively while others are speaking, have only training materials up on your computer/tablet/phone.&#10;3. Be Engaged: Ask what you need to know to understand and contribute, contribute to the group by sharing relebant information and ideas" id="275" name="Google Shape;275;p50" title="Expectatations and Behaviors "/>
          <p:cNvGraphicFramePr/>
          <p:nvPr/>
        </p:nvGraphicFramePr>
        <p:xfrm>
          <a:off x="229604" y="995778"/>
          <a:ext cx="3000000" cy="3000000"/>
        </p:xfrm>
        <a:graphic>
          <a:graphicData uri="http://schemas.openxmlformats.org/drawingml/2006/table">
            <a:tbl>
              <a:tblPr>
                <a:noFill/>
                <a:tableStyleId>{DCDB6564-8099-405B-82E4-6D2CE18D6F05}</a:tableStyleId>
              </a:tblPr>
              <a:tblGrid>
                <a:gridCol w="2312525"/>
                <a:gridCol w="6398025"/>
              </a:tblGrid>
              <a:tr h="414500">
                <a:tc>
                  <a:txBody>
                    <a:bodyPr/>
                    <a:lstStyle/>
                    <a:p>
                      <a:pPr indent="-342900" lvl="0" marL="342900" marR="0" rtl="0" algn="ctr">
                        <a:lnSpc>
                          <a:spcPct val="100000"/>
                        </a:lnSpc>
                        <a:spcBef>
                          <a:spcPts val="0"/>
                        </a:spcBef>
                        <a:spcAft>
                          <a:spcPts val="0"/>
                        </a:spcAft>
                        <a:buClr>
                          <a:srgbClr val="FFFFFF"/>
                        </a:buClr>
                        <a:buSzPts val="2400"/>
                        <a:buFont typeface="Calibri"/>
                        <a:buNone/>
                      </a:pPr>
                      <a:r>
                        <a:rPr b="1" i="0" lang="en" sz="2400" u="none" cap="none" strike="noStrike">
                          <a:solidFill>
                            <a:srgbClr val="FFFFFF"/>
                          </a:solidFill>
                          <a:latin typeface="Calibri"/>
                          <a:ea typeface="Calibri"/>
                          <a:cs typeface="Calibri"/>
                          <a:sym typeface="Calibri"/>
                        </a:rPr>
                        <a:t>EXPECTATION</a:t>
                      </a:r>
                      <a:endParaRPr/>
                    </a:p>
                  </a:txBody>
                  <a:tcPr marT="45725" marB="45725" marR="88200" marL="882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3"/>
                    </a:solidFill>
                  </a:tcPr>
                </a:tc>
                <a:tc>
                  <a:txBody>
                    <a:bodyPr/>
                    <a:lstStyle/>
                    <a:p>
                      <a:pPr indent="-342900" lvl="0" marL="342900" marR="0" rtl="0" algn="ctr">
                        <a:lnSpc>
                          <a:spcPct val="100000"/>
                        </a:lnSpc>
                        <a:spcBef>
                          <a:spcPts val="0"/>
                        </a:spcBef>
                        <a:spcAft>
                          <a:spcPts val="0"/>
                        </a:spcAft>
                        <a:buClr>
                          <a:srgbClr val="FFFFFF"/>
                        </a:buClr>
                        <a:buSzPts val="2400"/>
                        <a:buFont typeface="Calibri"/>
                        <a:buNone/>
                      </a:pPr>
                      <a:r>
                        <a:rPr b="1" i="0" lang="en" sz="2400" u="none" cap="none" strike="noStrike">
                          <a:solidFill>
                            <a:srgbClr val="FFFFFF"/>
                          </a:solidFill>
                          <a:latin typeface="Calibri"/>
                          <a:ea typeface="Calibri"/>
                          <a:cs typeface="Calibri"/>
                          <a:sym typeface="Calibri"/>
                        </a:rPr>
                        <a:t>BEHAVIOR</a:t>
                      </a:r>
                      <a:endParaRPr/>
                    </a:p>
                  </a:txBody>
                  <a:tcPr marT="45725" marB="45725" marR="88200" marL="882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3"/>
                    </a:solidFill>
                  </a:tcPr>
                </a:tc>
              </a:tr>
              <a:tr h="1260550">
                <a:tc>
                  <a:txBody>
                    <a:bodyPr/>
                    <a:lstStyle/>
                    <a:p>
                      <a:pPr indent="-342900" lvl="0" marL="342900" marR="0" rtl="0" algn="ctr">
                        <a:lnSpc>
                          <a:spcPct val="100000"/>
                        </a:lnSpc>
                        <a:spcBef>
                          <a:spcPts val="0"/>
                        </a:spcBef>
                        <a:spcAft>
                          <a:spcPts val="0"/>
                        </a:spcAft>
                        <a:buClr>
                          <a:srgbClr val="1D2A53"/>
                        </a:buClr>
                        <a:buSzPts val="2200"/>
                        <a:buFont typeface="Calibri"/>
                        <a:buNone/>
                      </a:pPr>
                      <a:r>
                        <a:rPr b="1" i="0" lang="en" sz="1900" u="none" cap="none" strike="noStrike">
                          <a:solidFill>
                            <a:srgbClr val="1D2A53"/>
                          </a:solidFill>
                          <a:latin typeface="Calibri"/>
                          <a:ea typeface="Calibri"/>
                          <a:cs typeface="Calibri"/>
                          <a:sym typeface="Calibri"/>
                        </a:rPr>
                        <a:t>Be Responsible</a:t>
                      </a:r>
                      <a:endParaRPr sz="1100">
                        <a:latin typeface="Calibri"/>
                        <a:ea typeface="Calibri"/>
                        <a:cs typeface="Calibri"/>
                        <a:sym typeface="Calibri"/>
                      </a:endParaRPr>
                    </a:p>
                  </a:txBody>
                  <a:tcPr marT="45725" marB="45725" marR="88200" marL="88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23850" lvl="0" marL="342900" marR="0" rtl="0" algn="l">
                        <a:lnSpc>
                          <a:spcPct val="100000"/>
                        </a:lnSpc>
                        <a:spcBef>
                          <a:spcPts val="0"/>
                        </a:spcBef>
                        <a:spcAft>
                          <a:spcPts val="0"/>
                        </a:spcAft>
                        <a:buClr>
                          <a:srgbClr val="1D2A53"/>
                        </a:buClr>
                        <a:buSzPts val="1700"/>
                        <a:buFont typeface="Noto Sans Symbols"/>
                        <a:buChar char="▪"/>
                      </a:pPr>
                      <a:r>
                        <a:rPr i="0" lang="en" sz="1700" u="none" cap="none" strike="noStrike">
                          <a:solidFill>
                            <a:srgbClr val="1D2A53"/>
                          </a:solidFill>
                          <a:latin typeface="Calibri"/>
                          <a:ea typeface="Calibri"/>
                          <a:cs typeface="Calibri"/>
                          <a:sym typeface="Calibri"/>
                        </a:rPr>
                        <a:t>Make yourself </a:t>
                      </a:r>
                      <a:r>
                        <a:rPr b="1" i="0" lang="en" sz="1700" u="none" cap="none" strike="noStrike">
                          <a:solidFill>
                            <a:srgbClr val="1D2A53"/>
                          </a:solidFill>
                          <a:latin typeface="Calibri"/>
                          <a:ea typeface="Calibri"/>
                          <a:cs typeface="Calibri"/>
                          <a:sym typeface="Calibri"/>
                        </a:rPr>
                        <a:t>comfortable</a:t>
                      </a:r>
                      <a:r>
                        <a:rPr i="0" lang="en" sz="1700" u="none" cap="none" strike="noStrike">
                          <a:solidFill>
                            <a:srgbClr val="1D2A53"/>
                          </a:solidFill>
                          <a:latin typeface="Calibri"/>
                          <a:ea typeface="Calibri"/>
                          <a:cs typeface="Calibri"/>
                          <a:sym typeface="Calibri"/>
                        </a:rPr>
                        <a:t> </a:t>
                      </a:r>
                      <a:endParaRPr sz="1100">
                        <a:latin typeface="Calibri"/>
                        <a:ea typeface="Calibri"/>
                        <a:cs typeface="Calibri"/>
                        <a:sym typeface="Calibri"/>
                      </a:endParaRPr>
                    </a:p>
                    <a:p>
                      <a:pPr indent="-323850" lvl="0" marL="342900" marR="0" rtl="0" algn="l">
                        <a:lnSpc>
                          <a:spcPct val="100000"/>
                        </a:lnSpc>
                        <a:spcBef>
                          <a:spcPts val="0"/>
                        </a:spcBef>
                        <a:spcAft>
                          <a:spcPts val="0"/>
                        </a:spcAft>
                        <a:buClr>
                          <a:srgbClr val="1D2A53"/>
                        </a:buClr>
                        <a:buSzPts val="1700"/>
                        <a:buFont typeface="Noto Sans Symbols"/>
                        <a:buChar char="▪"/>
                      </a:pPr>
                      <a:r>
                        <a:rPr i="0" lang="en" sz="1700" u="none" cap="none" strike="noStrike">
                          <a:solidFill>
                            <a:srgbClr val="1D2A53"/>
                          </a:solidFill>
                          <a:latin typeface="Calibri"/>
                          <a:ea typeface="Calibri"/>
                          <a:cs typeface="Calibri"/>
                          <a:sym typeface="Calibri"/>
                        </a:rPr>
                        <a:t>Take care of your </a:t>
                      </a:r>
                      <a:r>
                        <a:rPr b="1" i="0" lang="en" sz="1700" u="none" cap="none" strike="noStrike">
                          <a:solidFill>
                            <a:srgbClr val="1D2A53"/>
                          </a:solidFill>
                          <a:latin typeface="Calibri"/>
                          <a:ea typeface="Calibri"/>
                          <a:cs typeface="Calibri"/>
                          <a:sym typeface="Calibri"/>
                        </a:rPr>
                        <a:t>needs</a:t>
                      </a:r>
                      <a:r>
                        <a:rPr i="0" lang="en" sz="1700" u="none" cap="none" strike="noStrike">
                          <a:solidFill>
                            <a:srgbClr val="1D2A53"/>
                          </a:solidFill>
                          <a:latin typeface="Calibri"/>
                          <a:ea typeface="Calibri"/>
                          <a:cs typeface="Calibri"/>
                          <a:sym typeface="Calibri"/>
                        </a:rPr>
                        <a:t> (water, food, restroom, etc.)</a:t>
                      </a:r>
                      <a:endParaRPr b="1" i="0" sz="1700" u="none" cap="none" strike="noStrike">
                        <a:solidFill>
                          <a:srgbClr val="1D2A53"/>
                        </a:solidFill>
                        <a:latin typeface="Calibri"/>
                        <a:ea typeface="Calibri"/>
                        <a:cs typeface="Calibri"/>
                        <a:sym typeface="Calibri"/>
                      </a:endParaRPr>
                    </a:p>
                    <a:p>
                      <a:pPr indent="-323850" lvl="0" marL="342900" marR="0" rtl="0" algn="l">
                        <a:lnSpc>
                          <a:spcPct val="100000"/>
                        </a:lnSpc>
                        <a:spcBef>
                          <a:spcPts val="0"/>
                        </a:spcBef>
                        <a:spcAft>
                          <a:spcPts val="0"/>
                        </a:spcAft>
                        <a:buClr>
                          <a:srgbClr val="1D2A53"/>
                        </a:buClr>
                        <a:buSzPts val="1700"/>
                        <a:buFont typeface="Noto Sans Symbols"/>
                        <a:buChar char="▪"/>
                      </a:pPr>
                      <a:r>
                        <a:rPr b="1" i="0" lang="en" sz="1700" u="none" cap="none" strike="noStrike">
                          <a:solidFill>
                            <a:srgbClr val="1D2A53"/>
                          </a:solidFill>
                          <a:latin typeface="Calibri"/>
                          <a:ea typeface="Calibri"/>
                          <a:cs typeface="Calibri"/>
                          <a:sym typeface="Calibri"/>
                        </a:rPr>
                        <a:t>Action plan </a:t>
                      </a:r>
                      <a:r>
                        <a:rPr i="0" lang="en" sz="1700" u="none" cap="none" strike="noStrike">
                          <a:solidFill>
                            <a:srgbClr val="1D2A53"/>
                          </a:solidFill>
                          <a:latin typeface="Calibri"/>
                          <a:ea typeface="Calibri"/>
                          <a:cs typeface="Calibri"/>
                          <a:sym typeface="Calibri"/>
                        </a:rPr>
                        <a:t>to implement what you are learning</a:t>
                      </a:r>
                      <a:endParaRPr sz="1100">
                        <a:latin typeface="Calibri"/>
                        <a:ea typeface="Calibri"/>
                        <a:cs typeface="Calibri"/>
                        <a:sym typeface="Calibri"/>
                      </a:endParaRPr>
                    </a:p>
                    <a:p>
                      <a:pPr indent="-323850" lvl="0" marL="342900" marR="0" rtl="0" algn="l">
                        <a:lnSpc>
                          <a:spcPct val="100000"/>
                        </a:lnSpc>
                        <a:spcBef>
                          <a:spcPts val="0"/>
                        </a:spcBef>
                        <a:spcAft>
                          <a:spcPts val="0"/>
                        </a:spcAft>
                        <a:buClr>
                          <a:srgbClr val="1D2A53"/>
                        </a:buClr>
                        <a:buSzPts val="1700"/>
                        <a:buFont typeface="Noto Sans Symbols"/>
                        <a:buChar char="▪"/>
                      </a:pPr>
                      <a:r>
                        <a:rPr b="1" i="0" lang="en" sz="1700" u="none" cap="none" strike="noStrike">
                          <a:solidFill>
                            <a:srgbClr val="1D2A53"/>
                          </a:solidFill>
                          <a:latin typeface="Calibri"/>
                          <a:ea typeface="Calibri"/>
                          <a:cs typeface="Calibri"/>
                          <a:sym typeface="Calibri"/>
                        </a:rPr>
                        <a:t>Follow through </a:t>
                      </a:r>
                      <a:r>
                        <a:rPr i="0" lang="en" sz="1700" u="none" cap="none" strike="noStrike">
                          <a:solidFill>
                            <a:srgbClr val="1D2A53"/>
                          </a:solidFill>
                          <a:latin typeface="Calibri"/>
                          <a:ea typeface="Calibri"/>
                          <a:cs typeface="Calibri"/>
                          <a:sym typeface="Calibri"/>
                        </a:rPr>
                        <a:t>on your action items</a:t>
                      </a:r>
                      <a:endParaRPr b="1" i="0" sz="1700" u="none" cap="none" strike="noStrike">
                        <a:solidFill>
                          <a:srgbClr val="1D2A53"/>
                        </a:solidFill>
                        <a:latin typeface="Calibri"/>
                        <a:ea typeface="Calibri"/>
                        <a:cs typeface="Calibri"/>
                        <a:sym typeface="Calibri"/>
                      </a:endParaRPr>
                    </a:p>
                  </a:txBody>
                  <a:tcPr marT="45725" marB="45725" marR="88200" marL="882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198225">
                <a:tc>
                  <a:txBody>
                    <a:bodyPr/>
                    <a:lstStyle/>
                    <a:p>
                      <a:pPr indent="-342900" lvl="0" marL="342900" marR="0" rtl="0" algn="ctr">
                        <a:lnSpc>
                          <a:spcPct val="100000"/>
                        </a:lnSpc>
                        <a:spcBef>
                          <a:spcPts val="0"/>
                        </a:spcBef>
                        <a:spcAft>
                          <a:spcPts val="0"/>
                        </a:spcAft>
                        <a:buClr>
                          <a:srgbClr val="1D2A53"/>
                        </a:buClr>
                        <a:buSzPts val="2200"/>
                        <a:buFont typeface="Calibri"/>
                        <a:buNone/>
                      </a:pPr>
                      <a:r>
                        <a:rPr b="1" i="0" lang="en" sz="1900" u="none" cap="none" strike="noStrike">
                          <a:solidFill>
                            <a:srgbClr val="1D2A53"/>
                          </a:solidFill>
                          <a:latin typeface="Calibri"/>
                          <a:ea typeface="Calibri"/>
                          <a:cs typeface="Calibri"/>
                          <a:sym typeface="Calibri"/>
                        </a:rPr>
                        <a:t>Be Respectful</a:t>
                      </a:r>
                      <a:endParaRPr sz="1100">
                        <a:latin typeface="Calibri"/>
                        <a:ea typeface="Calibri"/>
                        <a:cs typeface="Calibri"/>
                        <a:sym typeface="Calibri"/>
                      </a:endParaRPr>
                    </a:p>
                  </a:txBody>
                  <a:tcPr marT="45725" marB="45725" marR="88200" marL="88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23850" lvl="0" marL="342900" marR="0" rtl="0" algn="l">
                        <a:lnSpc>
                          <a:spcPct val="100000"/>
                        </a:lnSpc>
                        <a:spcBef>
                          <a:spcPts val="0"/>
                        </a:spcBef>
                        <a:spcAft>
                          <a:spcPts val="0"/>
                        </a:spcAft>
                        <a:buClr>
                          <a:srgbClr val="1D2A53"/>
                        </a:buClr>
                        <a:buSzPts val="1700"/>
                        <a:buFont typeface="Noto Sans Symbols"/>
                        <a:buChar char="▪"/>
                      </a:pPr>
                      <a:r>
                        <a:rPr i="0" lang="en" sz="1700" u="none" cap="none" strike="noStrike">
                          <a:solidFill>
                            <a:srgbClr val="1D2A53"/>
                          </a:solidFill>
                          <a:latin typeface="Calibri"/>
                          <a:ea typeface="Calibri"/>
                          <a:cs typeface="Calibri"/>
                          <a:sym typeface="Calibri"/>
                        </a:rPr>
                        <a:t>Turn </a:t>
                      </a:r>
                      <a:r>
                        <a:rPr b="1" i="0" lang="en" sz="1700" u="none" cap="none" strike="noStrike">
                          <a:solidFill>
                            <a:srgbClr val="1D2A53"/>
                          </a:solidFill>
                          <a:latin typeface="Calibri"/>
                          <a:ea typeface="Calibri"/>
                          <a:cs typeface="Calibri"/>
                          <a:sym typeface="Calibri"/>
                        </a:rPr>
                        <a:t>cell</a:t>
                      </a:r>
                      <a:r>
                        <a:rPr i="0" lang="en" sz="1700" u="none" cap="none" strike="noStrike">
                          <a:solidFill>
                            <a:srgbClr val="1D2A53"/>
                          </a:solidFill>
                          <a:latin typeface="Calibri"/>
                          <a:ea typeface="Calibri"/>
                          <a:cs typeface="Calibri"/>
                          <a:sym typeface="Calibri"/>
                        </a:rPr>
                        <a:t> </a:t>
                      </a:r>
                      <a:r>
                        <a:rPr b="1" i="0" lang="en" sz="1700" u="none" cap="none" strike="noStrike">
                          <a:solidFill>
                            <a:srgbClr val="1D2A53"/>
                          </a:solidFill>
                          <a:latin typeface="Calibri"/>
                          <a:ea typeface="Calibri"/>
                          <a:cs typeface="Calibri"/>
                          <a:sym typeface="Calibri"/>
                        </a:rPr>
                        <a:t>phones</a:t>
                      </a:r>
                      <a:r>
                        <a:rPr i="0" lang="en" sz="1700" u="none" cap="none" strike="noStrike">
                          <a:solidFill>
                            <a:srgbClr val="1D2A53"/>
                          </a:solidFill>
                          <a:latin typeface="Calibri"/>
                          <a:ea typeface="Calibri"/>
                          <a:cs typeface="Calibri"/>
                          <a:sym typeface="Calibri"/>
                        </a:rPr>
                        <a:t> off or to “vibrate”</a:t>
                      </a:r>
                      <a:endParaRPr i="0" sz="1700" u="none" cap="none" strike="noStrike">
                        <a:solidFill>
                          <a:srgbClr val="1D2A53"/>
                        </a:solidFill>
                        <a:latin typeface="Calibri"/>
                        <a:ea typeface="Calibri"/>
                        <a:cs typeface="Calibri"/>
                        <a:sym typeface="Calibri"/>
                      </a:endParaRPr>
                    </a:p>
                    <a:p>
                      <a:pPr indent="-323850" lvl="0" marL="342900" marR="0" rtl="0" algn="l">
                        <a:lnSpc>
                          <a:spcPct val="100000"/>
                        </a:lnSpc>
                        <a:spcBef>
                          <a:spcPts val="0"/>
                        </a:spcBef>
                        <a:spcAft>
                          <a:spcPts val="0"/>
                        </a:spcAft>
                        <a:buClr>
                          <a:srgbClr val="1D2A53"/>
                        </a:buClr>
                        <a:buSzPts val="1700"/>
                        <a:buFont typeface="Noto Sans Symbols"/>
                        <a:buChar char="▪"/>
                      </a:pPr>
                      <a:r>
                        <a:rPr b="1" i="0" lang="en" sz="1700" u="none" cap="none" strike="noStrike">
                          <a:solidFill>
                            <a:srgbClr val="1D2A53"/>
                          </a:solidFill>
                          <a:latin typeface="Calibri"/>
                          <a:ea typeface="Calibri"/>
                          <a:cs typeface="Calibri"/>
                          <a:sym typeface="Calibri"/>
                        </a:rPr>
                        <a:t>Listen </a:t>
                      </a:r>
                      <a:r>
                        <a:rPr i="0" lang="en" sz="1700" u="none" cap="none" strike="noStrike">
                          <a:solidFill>
                            <a:srgbClr val="1D2A53"/>
                          </a:solidFill>
                          <a:latin typeface="Calibri"/>
                          <a:ea typeface="Calibri"/>
                          <a:cs typeface="Calibri"/>
                          <a:sym typeface="Calibri"/>
                        </a:rPr>
                        <a:t>attentively while others are speaking </a:t>
                      </a:r>
                      <a:endParaRPr sz="1100">
                        <a:latin typeface="Calibri"/>
                        <a:ea typeface="Calibri"/>
                        <a:cs typeface="Calibri"/>
                        <a:sym typeface="Calibri"/>
                      </a:endParaRPr>
                    </a:p>
                    <a:p>
                      <a:pPr indent="-323850" lvl="0" marL="342900" marR="0" rtl="0" algn="l">
                        <a:lnSpc>
                          <a:spcPct val="100000"/>
                        </a:lnSpc>
                        <a:spcBef>
                          <a:spcPts val="0"/>
                        </a:spcBef>
                        <a:spcAft>
                          <a:spcPts val="0"/>
                        </a:spcAft>
                        <a:buClr>
                          <a:srgbClr val="1D2A53"/>
                        </a:buClr>
                        <a:buSzPts val="1700"/>
                        <a:buFont typeface="Noto Sans Symbols"/>
                        <a:buChar char="▪"/>
                      </a:pPr>
                      <a:r>
                        <a:rPr i="0" lang="en" sz="1700" u="none" cap="none" strike="noStrike">
                          <a:solidFill>
                            <a:srgbClr val="1D2A53"/>
                          </a:solidFill>
                          <a:latin typeface="Calibri"/>
                          <a:ea typeface="Calibri"/>
                          <a:cs typeface="Calibri"/>
                          <a:sym typeface="Calibri"/>
                        </a:rPr>
                        <a:t>Have only the </a:t>
                      </a:r>
                      <a:r>
                        <a:rPr b="1" i="0" lang="en" sz="1700" u="none" cap="none" strike="noStrike">
                          <a:solidFill>
                            <a:srgbClr val="1D2A53"/>
                          </a:solidFill>
                          <a:latin typeface="Calibri"/>
                          <a:ea typeface="Calibri"/>
                          <a:cs typeface="Calibri"/>
                          <a:sym typeface="Calibri"/>
                        </a:rPr>
                        <a:t>training materials </a:t>
                      </a:r>
                      <a:r>
                        <a:rPr i="0" lang="en" sz="1700" u="none" cap="none" strike="noStrike">
                          <a:solidFill>
                            <a:srgbClr val="1D2A53"/>
                          </a:solidFill>
                          <a:latin typeface="Calibri"/>
                          <a:ea typeface="Calibri"/>
                          <a:cs typeface="Calibri"/>
                          <a:sym typeface="Calibri"/>
                        </a:rPr>
                        <a:t>up on your computer/tablet/phone</a:t>
                      </a:r>
                      <a:endParaRPr sz="1100">
                        <a:latin typeface="Calibri"/>
                        <a:ea typeface="Calibri"/>
                        <a:cs typeface="Calibri"/>
                        <a:sym typeface="Calibri"/>
                      </a:endParaRPr>
                    </a:p>
                  </a:txBody>
                  <a:tcPr marT="45725" marB="45725" marR="88200" marL="882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198225">
                <a:tc>
                  <a:txBody>
                    <a:bodyPr/>
                    <a:lstStyle/>
                    <a:p>
                      <a:pPr indent="-342900" lvl="0" marL="342900" marR="0" rtl="0" algn="ctr">
                        <a:lnSpc>
                          <a:spcPct val="100000"/>
                        </a:lnSpc>
                        <a:spcBef>
                          <a:spcPts val="0"/>
                        </a:spcBef>
                        <a:spcAft>
                          <a:spcPts val="0"/>
                        </a:spcAft>
                        <a:buClr>
                          <a:srgbClr val="1D2A53"/>
                        </a:buClr>
                        <a:buSzPts val="2200"/>
                        <a:buFont typeface="Calibri"/>
                        <a:buNone/>
                      </a:pPr>
                      <a:r>
                        <a:rPr b="1" i="0" lang="en" sz="1900" u="none" cap="none" strike="noStrike">
                          <a:solidFill>
                            <a:srgbClr val="1D2A53"/>
                          </a:solidFill>
                          <a:latin typeface="Calibri"/>
                          <a:ea typeface="Calibri"/>
                          <a:cs typeface="Calibri"/>
                          <a:sym typeface="Calibri"/>
                        </a:rPr>
                        <a:t>Be Engaged</a:t>
                      </a:r>
                      <a:endParaRPr sz="1100">
                        <a:latin typeface="Calibri"/>
                        <a:ea typeface="Calibri"/>
                        <a:cs typeface="Calibri"/>
                        <a:sym typeface="Calibri"/>
                      </a:endParaRPr>
                    </a:p>
                  </a:txBody>
                  <a:tcPr marT="45725" marB="45725" marR="88200" marL="88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323850" lvl="0" marL="342900" marR="0" rtl="0" algn="l">
                        <a:lnSpc>
                          <a:spcPct val="100000"/>
                        </a:lnSpc>
                        <a:spcBef>
                          <a:spcPts val="0"/>
                        </a:spcBef>
                        <a:spcAft>
                          <a:spcPts val="0"/>
                        </a:spcAft>
                        <a:buClr>
                          <a:srgbClr val="1D2A53"/>
                        </a:buClr>
                        <a:buSzPts val="1700"/>
                        <a:buFont typeface="Noto Sans Symbols"/>
                        <a:buChar char="▪"/>
                      </a:pPr>
                      <a:r>
                        <a:rPr b="1" i="0" lang="en" sz="1700" u="none" cap="none" strike="noStrike">
                          <a:solidFill>
                            <a:srgbClr val="1D2A53"/>
                          </a:solidFill>
                          <a:latin typeface="Calibri"/>
                          <a:ea typeface="Calibri"/>
                          <a:cs typeface="Calibri"/>
                          <a:sym typeface="Calibri"/>
                        </a:rPr>
                        <a:t>Ask</a:t>
                      </a:r>
                      <a:r>
                        <a:rPr i="0" lang="en" sz="1700" u="none" cap="none" strike="noStrike">
                          <a:solidFill>
                            <a:srgbClr val="1D2A53"/>
                          </a:solidFill>
                          <a:latin typeface="Calibri"/>
                          <a:ea typeface="Calibri"/>
                          <a:cs typeface="Calibri"/>
                          <a:sym typeface="Calibri"/>
                        </a:rPr>
                        <a:t> what you need to know to understand and contribute </a:t>
                      </a:r>
                      <a:endParaRPr sz="1100">
                        <a:latin typeface="Calibri"/>
                        <a:ea typeface="Calibri"/>
                        <a:cs typeface="Calibri"/>
                        <a:sym typeface="Calibri"/>
                      </a:endParaRPr>
                    </a:p>
                    <a:p>
                      <a:pPr indent="-323850" lvl="0" marL="342900" marR="0" rtl="0" algn="l">
                        <a:lnSpc>
                          <a:spcPct val="100000"/>
                        </a:lnSpc>
                        <a:spcBef>
                          <a:spcPts val="0"/>
                        </a:spcBef>
                        <a:spcAft>
                          <a:spcPts val="0"/>
                        </a:spcAft>
                        <a:buClr>
                          <a:srgbClr val="1D2A53"/>
                        </a:buClr>
                        <a:buSzPts val="1700"/>
                        <a:buFont typeface="Noto Sans Symbols"/>
                        <a:buChar char="▪"/>
                      </a:pPr>
                      <a:r>
                        <a:rPr b="1" i="0" lang="en" sz="1700" u="none" cap="none" strike="noStrike">
                          <a:solidFill>
                            <a:srgbClr val="1D2A53"/>
                          </a:solidFill>
                          <a:latin typeface="Calibri"/>
                          <a:ea typeface="Calibri"/>
                          <a:cs typeface="Calibri"/>
                          <a:sym typeface="Calibri"/>
                        </a:rPr>
                        <a:t>Contribute </a:t>
                      </a:r>
                      <a:r>
                        <a:rPr i="0" lang="en" sz="1700" u="none" cap="none" strike="noStrike">
                          <a:solidFill>
                            <a:srgbClr val="1D2A53"/>
                          </a:solidFill>
                          <a:latin typeface="Calibri"/>
                          <a:ea typeface="Calibri"/>
                          <a:cs typeface="Calibri"/>
                          <a:sym typeface="Calibri"/>
                        </a:rPr>
                        <a:t>to the group by sharing relevant information and ideas</a:t>
                      </a:r>
                      <a:endParaRPr sz="1100">
                        <a:latin typeface="Calibri"/>
                        <a:ea typeface="Calibri"/>
                        <a:cs typeface="Calibri"/>
                        <a:sym typeface="Calibri"/>
                      </a:endParaRPr>
                    </a:p>
                  </a:txBody>
                  <a:tcPr marT="45725" marB="45725" marR="88200" marL="882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68"/>
          <p:cNvSpPr txBox="1"/>
          <p:nvPr>
            <p:ph type="title"/>
          </p:nvPr>
        </p:nvSpPr>
        <p:spPr>
          <a:xfrm>
            <a:off x="2273275" y="263100"/>
            <a:ext cx="6870600" cy="4653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2"/>
              </a:buClr>
              <a:buSzPts val="2700"/>
              <a:buFont typeface="Calibri"/>
              <a:buNone/>
            </a:pPr>
            <a:r>
              <a:rPr b="1" lang="en" sz="3000"/>
              <a:t>Using the Classroom Matrix</a:t>
            </a:r>
            <a:r>
              <a:rPr b="1" lang="en" sz="3000"/>
              <a:t> </a:t>
            </a:r>
            <a:endParaRPr b="1" i="0" sz="3000" u="none" cap="none" strike="noStrike">
              <a:solidFill>
                <a:srgbClr val="FFFFFF"/>
              </a:solidFill>
            </a:endParaRPr>
          </a:p>
        </p:txBody>
      </p:sp>
      <p:sp>
        <p:nvSpPr>
          <p:cNvPr id="451" name="Google Shape;451;p68"/>
          <p:cNvSpPr txBox="1"/>
          <p:nvPr/>
        </p:nvSpPr>
        <p:spPr>
          <a:xfrm>
            <a:off x="134500" y="1260675"/>
            <a:ext cx="3781800" cy="3772200"/>
          </a:xfrm>
          <a:prstGeom prst="rect">
            <a:avLst/>
          </a:prstGeom>
          <a:noFill/>
          <a:ln>
            <a:noFill/>
          </a:ln>
        </p:spPr>
        <p:txBody>
          <a:bodyPr anchorCtr="0" anchor="t" bIns="91425" lIns="91425" spcFirstLastPara="1" rIns="91425" wrap="square" tIns="91425">
            <a:normAutofit fontScale="85000" lnSpcReduction="20000"/>
          </a:bodyPr>
          <a:lstStyle/>
          <a:p>
            <a:pPr indent="-379018" lvl="0" marL="457200" rtl="0" algn="l">
              <a:lnSpc>
                <a:spcPct val="100000"/>
              </a:lnSpc>
              <a:spcBef>
                <a:spcPts val="0"/>
              </a:spcBef>
              <a:spcAft>
                <a:spcPts val="0"/>
              </a:spcAft>
              <a:buClr>
                <a:srgbClr val="000000"/>
              </a:buClr>
              <a:buSzPct val="100000"/>
              <a:buFont typeface="Calibri"/>
              <a:buChar char="•"/>
            </a:pPr>
            <a:r>
              <a:rPr lang="en" sz="2316">
                <a:solidFill>
                  <a:srgbClr val="000000"/>
                </a:solidFill>
                <a:latin typeface="Calibri"/>
                <a:ea typeface="Calibri"/>
                <a:cs typeface="Calibri"/>
                <a:sym typeface="Calibri"/>
              </a:rPr>
              <a:t>Identify and teach expected behavior for classroom routines.</a:t>
            </a:r>
            <a:endParaRPr sz="2316">
              <a:solidFill>
                <a:srgbClr val="000000"/>
              </a:solidFill>
              <a:latin typeface="Calibri"/>
              <a:ea typeface="Calibri"/>
              <a:cs typeface="Calibri"/>
              <a:sym typeface="Calibri"/>
            </a:endParaRPr>
          </a:p>
          <a:p>
            <a:pPr indent="0" lvl="0" marL="457200" rtl="0" algn="l">
              <a:lnSpc>
                <a:spcPct val="80000"/>
              </a:lnSpc>
              <a:spcBef>
                <a:spcPts val="0"/>
              </a:spcBef>
              <a:spcAft>
                <a:spcPts val="0"/>
              </a:spcAft>
              <a:buNone/>
            </a:pPr>
            <a:r>
              <a:t/>
            </a:r>
            <a:endParaRPr sz="2316">
              <a:solidFill>
                <a:srgbClr val="000000"/>
              </a:solidFill>
              <a:latin typeface="Calibri"/>
              <a:ea typeface="Calibri"/>
              <a:cs typeface="Calibri"/>
              <a:sym typeface="Calibri"/>
            </a:endParaRPr>
          </a:p>
          <a:p>
            <a:pPr indent="-353618" lvl="0" marL="457200" rtl="0" algn="l">
              <a:lnSpc>
                <a:spcPct val="100000"/>
              </a:lnSpc>
              <a:spcBef>
                <a:spcPts val="0"/>
              </a:spcBef>
              <a:spcAft>
                <a:spcPts val="0"/>
              </a:spcAft>
              <a:buClr>
                <a:srgbClr val="000000"/>
              </a:buClr>
              <a:buSzPct val="100000"/>
              <a:buFont typeface="Calibri"/>
              <a:buChar char="•"/>
            </a:pPr>
            <a:r>
              <a:rPr lang="en" sz="2316">
                <a:solidFill>
                  <a:srgbClr val="000000"/>
                </a:solidFill>
                <a:latin typeface="Calibri"/>
                <a:ea typeface="Calibri"/>
                <a:cs typeface="Calibri"/>
                <a:sym typeface="Calibri"/>
              </a:rPr>
              <a:t>Communicate your routine expectations to families  (send it home)</a:t>
            </a:r>
            <a:endParaRPr sz="2316">
              <a:solidFill>
                <a:srgbClr val="000000"/>
              </a:solidFill>
              <a:latin typeface="Calibri"/>
              <a:ea typeface="Calibri"/>
              <a:cs typeface="Calibri"/>
              <a:sym typeface="Calibri"/>
            </a:endParaRPr>
          </a:p>
          <a:p>
            <a:pPr indent="0" lvl="0" marL="457200" rtl="0" algn="l">
              <a:lnSpc>
                <a:spcPct val="80000"/>
              </a:lnSpc>
              <a:spcBef>
                <a:spcPts val="0"/>
              </a:spcBef>
              <a:spcAft>
                <a:spcPts val="0"/>
              </a:spcAft>
              <a:buNone/>
            </a:pPr>
            <a:r>
              <a:t/>
            </a:r>
            <a:endParaRPr sz="2316">
              <a:solidFill>
                <a:srgbClr val="000000"/>
              </a:solidFill>
              <a:latin typeface="Calibri"/>
              <a:ea typeface="Calibri"/>
              <a:cs typeface="Calibri"/>
              <a:sym typeface="Calibri"/>
            </a:endParaRPr>
          </a:p>
          <a:p>
            <a:pPr indent="-353618" lvl="0" marL="457200" rtl="0" algn="l">
              <a:lnSpc>
                <a:spcPct val="100000"/>
              </a:lnSpc>
              <a:spcBef>
                <a:spcPts val="640"/>
              </a:spcBef>
              <a:spcAft>
                <a:spcPts val="0"/>
              </a:spcAft>
              <a:buClr>
                <a:srgbClr val="000000"/>
              </a:buClr>
              <a:buSzPct val="100000"/>
              <a:buFont typeface="Calibri"/>
              <a:buChar char="•"/>
            </a:pPr>
            <a:r>
              <a:rPr lang="en" sz="2316">
                <a:solidFill>
                  <a:srgbClr val="000000"/>
                </a:solidFill>
                <a:latin typeface="Calibri"/>
                <a:ea typeface="Calibri"/>
                <a:cs typeface="Calibri"/>
                <a:sym typeface="Calibri"/>
              </a:rPr>
              <a:t>Communicate your routine expectations with the central office</a:t>
            </a:r>
            <a:endParaRPr sz="2316">
              <a:solidFill>
                <a:srgbClr val="000000"/>
              </a:solidFill>
              <a:latin typeface="Calibri"/>
              <a:ea typeface="Calibri"/>
              <a:cs typeface="Calibri"/>
              <a:sym typeface="Calibri"/>
            </a:endParaRPr>
          </a:p>
          <a:p>
            <a:pPr indent="-353618" lvl="0" marL="457200" rtl="0" algn="l">
              <a:lnSpc>
                <a:spcPct val="100000"/>
              </a:lnSpc>
              <a:spcBef>
                <a:spcPts val="1200"/>
              </a:spcBef>
              <a:spcAft>
                <a:spcPts val="0"/>
              </a:spcAft>
              <a:buClr>
                <a:srgbClr val="000000"/>
              </a:buClr>
              <a:buSzPct val="100000"/>
              <a:buFont typeface="Calibri"/>
              <a:buChar char="•"/>
            </a:pPr>
            <a:r>
              <a:rPr lang="en" sz="2316">
                <a:solidFill>
                  <a:srgbClr val="000000"/>
                </a:solidFill>
                <a:latin typeface="Calibri"/>
                <a:ea typeface="Calibri"/>
                <a:cs typeface="Calibri"/>
                <a:sym typeface="Calibri"/>
              </a:rPr>
              <a:t>Create routine specific visuals and use to pre-correct</a:t>
            </a:r>
            <a:endParaRPr sz="2316">
              <a:solidFill>
                <a:srgbClr val="000000"/>
              </a:solidFill>
              <a:latin typeface="Calibri"/>
              <a:ea typeface="Calibri"/>
              <a:cs typeface="Calibri"/>
              <a:sym typeface="Calibri"/>
            </a:endParaRPr>
          </a:p>
          <a:p>
            <a:pPr indent="0" lvl="0" marL="0" rtl="0" algn="l">
              <a:lnSpc>
                <a:spcPct val="115000"/>
              </a:lnSpc>
              <a:spcBef>
                <a:spcPts val="1200"/>
              </a:spcBef>
              <a:spcAft>
                <a:spcPts val="1200"/>
              </a:spcAft>
              <a:buNone/>
            </a:pPr>
            <a:r>
              <a:t/>
            </a:r>
            <a:endParaRPr>
              <a:solidFill>
                <a:srgbClr val="000000"/>
              </a:solidFill>
              <a:latin typeface="Open Sans"/>
              <a:ea typeface="Open Sans"/>
              <a:cs typeface="Open Sans"/>
              <a:sym typeface="Open Sans"/>
            </a:endParaRPr>
          </a:p>
        </p:txBody>
      </p:sp>
      <p:pic>
        <p:nvPicPr>
          <p:cNvPr descr="This matrix has expectations of responsible, respectful and safe on the left.  Settings across the top are arrival, independent reading, centers, whole group, partner work, going home." id="452" name="Google Shape;452;p68"/>
          <p:cNvPicPr preferRelativeResize="0"/>
          <p:nvPr/>
        </p:nvPicPr>
        <p:blipFill rotWithShape="1">
          <a:blip r:embed="rId3">
            <a:alphaModFix/>
          </a:blip>
          <a:srcRect b="0" l="0" r="0" t="0"/>
          <a:stretch/>
        </p:blipFill>
        <p:spPr>
          <a:xfrm>
            <a:off x="4418226" y="1744915"/>
            <a:ext cx="4566476" cy="2733725"/>
          </a:xfrm>
          <a:prstGeom prst="rect">
            <a:avLst/>
          </a:prstGeom>
          <a:noFill/>
          <a:ln cap="rnd" cmpd="sng" w="127000">
            <a:solidFill>
              <a:srgbClr val="FFFFFF"/>
            </a:solidFill>
            <a:prstDash val="solid"/>
            <a:round/>
            <a:headEnd len="sm" w="sm" type="none"/>
            <a:tailEnd len="sm" w="sm" type="none"/>
          </a:ln>
          <a:effectLst>
            <a:outerShdw blurRad="76200" sx="97000" kx="899842" rotWithShape="0" algn="br" dir="10500000" dist="95250" sy="23000">
              <a:srgbClr val="000000">
                <a:alpha val="2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69"/>
          <p:cNvSpPr txBox="1"/>
          <p:nvPr>
            <p:ph type="title"/>
          </p:nvPr>
        </p:nvSpPr>
        <p:spPr>
          <a:xfrm>
            <a:off x="2207741" y="165263"/>
            <a:ext cx="6742200" cy="685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5B9BD5"/>
              </a:buClr>
              <a:buSzPts val="3600"/>
              <a:buFont typeface="Impact"/>
              <a:buNone/>
            </a:pPr>
            <a:r>
              <a:rPr b="1" lang="en"/>
              <a:t>M.A.P.     MODEL • ADD VISUALS • PRACTICE</a:t>
            </a:r>
            <a:endParaRPr/>
          </a:p>
        </p:txBody>
      </p:sp>
      <p:pic>
        <p:nvPicPr>
          <p:cNvPr id="459" name="Google Shape;459;p69"/>
          <p:cNvPicPr preferRelativeResize="0"/>
          <p:nvPr/>
        </p:nvPicPr>
        <p:blipFill rotWithShape="1">
          <a:blip r:embed="rId3">
            <a:alphaModFix/>
          </a:blip>
          <a:srcRect b="0" l="0" r="0" t="0"/>
          <a:stretch/>
        </p:blipFill>
        <p:spPr>
          <a:xfrm>
            <a:off x="739796" y="1581109"/>
            <a:ext cx="2552345" cy="3012300"/>
          </a:xfrm>
          <a:prstGeom prst="rect">
            <a:avLst/>
          </a:prstGeom>
          <a:noFill/>
          <a:ln>
            <a:noFill/>
          </a:ln>
        </p:spPr>
      </p:pic>
      <p:sp>
        <p:nvSpPr>
          <p:cNvPr id="460" name="Google Shape;460;p69"/>
          <p:cNvSpPr txBox="1"/>
          <p:nvPr/>
        </p:nvSpPr>
        <p:spPr>
          <a:xfrm>
            <a:off x="4572003" y="1312309"/>
            <a:ext cx="3282600" cy="268800"/>
          </a:xfrm>
          <a:prstGeom prst="rect">
            <a:avLst/>
          </a:prstGeom>
          <a:noFill/>
          <a:ln>
            <a:noFill/>
          </a:ln>
        </p:spPr>
        <p:txBody>
          <a:bodyPr anchorCtr="0" anchor="t" bIns="24100" lIns="48225" spcFirstLastPara="1" rIns="48225" wrap="square" tIns="24100">
            <a:noAutofit/>
          </a:bodyPr>
          <a:lstStyle/>
          <a:p>
            <a:pPr indent="0" lvl="0" marL="0" marR="0" rtl="0" algn="ctr">
              <a:lnSpc>
                <a:spcPct val="90000"/>
              </a:lnSpc>
              <a:spcBef>
                <a:spcPts val="0"/>
              </a:spcBef>
              <a:spcAft>
                <a:spcPts val="0"/>
              </a:spcAft>
              <a:buClr>
                <a:srgbClr val="000000"/>
              </a:buClr>
              <a:buSzPts val="2000"/>
              <a:buFont typeface="Arial"/>
              <a:buNone/>
            </a:pPr>
            <a:r>
              <a:rPr b="1" i="0" lang="en" sz="2000" u="none" cap="none" strike="noStrike">
                <a:solidFill>
                  <a:srgbClr val="980000"/>
                </a:solidFill>
                <a:latin typeface="Calibri"/>
                <a:ea typeface="Calibri"/>
                <a:cs typeface="Calibri"/>
                <a:sym typeface="Calibri"/>
              </a:rPr>
              <a:t>PRE-CORRECTION</a:t>
            </a:r>
            <a:endParaRPr b="1" i="0" sz="1900" u="none" cap="none" strike="noStrike">
              <a:solidFill>
                <a:srgbClr val="000000"/>
              </a:solidFill>
              <a:latin typeface="Calibri"/>
              <a:ea typeface="Calibri"/>
              <a:cs typeface="Calibri"/>
              <a:sym typeface="Calibri"/>
            </a:endParaRPr>
          </a:p>
          <a:p>
            <a:pPr indent="0" lvl="0" marL="0" marR="0" rtl="0" algn="ctr">
              <a:lnSpc>
                <a:spcPct val="90000"/>
              </a:lnSpc>
              <a:spcBef>
                <a:spcPts val="600"/>
              </a:spcBef>
              <a:spcAft>
                <a:spcPts val="0"/>
              </a:spcAft>
              <a:buClr>
                <a:srgbClr val="000000"/>
              </a:buClr>
              <a:buSzPts val="1400"/>
              <a:buFont typeface="Arial"/>
              <a:buNone/>
            </a:pPr>
            <a:r>
              <a:t/>
            </a:r>
            <a:endParaRPr b="1" i="0" sz="1400" u="none" cap="none" strike="noStrike">
              <a:solidFill>
                <a:srgbClr val="980000"/>
              </a:solidFill>
              <a:latin typeface="Calibri"/>
              <a:ea typeface="Calibri"/>
              <a:cs typeface="Calibri"/>
              <a:sym typeface="Calibri"/>
            </a:endParaRPr>
          </a:p>
        </p:txBody>
      </p:sp>
      <p:sp>
        <p:nvSpPr>
          <p:cNvPr id="461" name="Google Shape;461;p69"/>
          <p:cNvSpPr txBox="1"/>
          <p:nvPr/>
        </p:nvSpPr>
        <p:spPr>
          <a:xfrm>
            <a:off x="4383749" y="1753550"/>
            <a:ext cx="4094100" cy="2916000"/>
          </a:xfrm>
          <a:prstGeom prst="rect">
            <a:avLst/>
          </a:prstGeom>
          <a:noFill/>
          <a:ln>
            <a:noFill/>
          </a:ln>
        </p:spPr>
        <p:txBody>
          <a:bodyPr anchorCtr="0" anchor="t" bIns="64275" lIns="64275" spcFirstLastPara="1" rIns="64275" wrap="square" tIns="64275">
            <a:spAutoFit/>
          </a:bodyPr>
          <a:lstStyle/>
          <a:p>
            <a:pPr indent="0" lvl="1" marL="241300" marR="0" rtl="0" algn="l">
              <a:lnSpc>
                <a:spcPct val="120000"/>
              </a:lnSpc>
              <a:spcBef>
                <a:spcPts val="0"/>
              </a:spcBef>
              <a:spcAft>
                <a:spcPts val="0"/>
              </a:spcAft>
              <a:buClr>
                <a:srgbClr val="5B9BD5"/>
              </a:buClr>
              <a:buSzPts val="2600"/>
              <a:buFont typeface="Arial"/>
              <a:buNone/>
            </a:pPr>
            <a:r>
              <a:rPr i="0" lang="en" sz="2600" u="none" cap="none" strike="noStrike">
                <a:solidFill>
                  <a:schemeClr val="dk1"/>
                </a:solidFill>
                <a:latin typeface="Calibri"/>
                <a:ea typeface="Calibri"/>
                <a:cs typeface="Calibri"/>
                <a:sym typeface="Calibri"/>
              </a:rPr>
              <a:t>A short period of time taken prior to a certain routine or event to focus student attention on expected behavior.  </a:t>
            </a:r>
            <a:r>
              <a:rPr i="0" lang="en" sz="2500" u="none" cap="none" strike="noStrike">
                <a:solidFill>
                  <a:schemeClr val="dk1"/>
                </a:solidFill>
                <a:latin typeface="Calibri"/>
                <a:ea typeface="Calibri"/>
                <a:cs typeface="Calibri"/>
                <a:sym typeface="Calibri"/>
              </a:rPr>
              <a:t> </a:t>
            </a:r>
            <a:endParaRPr i="0" sz="2500" u="none" cap="none" strike="noStrike">
              <a:solidFill>
                <a:schemeClr val="dk1"/>
              </a:solidFill>
              <a:latin typeface="Calibri"/>
              <a:ea typeface="Calibri"/>
              <a:cs typeface="Calibri"/>
              <a:sym typeface="Calibri"/>
            </a:endParaRPr>
          </a:p>
          <a:p>
            <a:pPr indent="0" lvl="1" marL="241300" marR="0" rtl="0" algn="l">
              <a:lnSpc>
                <a:spcPct val="120000"/>
              </a:lnSpc>
              <a:spcBef>
                <a:spcPts val="0"/>
              </a:spcBef>
              <a:spcAft>
                <a:spcPts val="0"/>
              </a:spcAft>
              <a:buClr>
                <a:srgbClr val="5B9BD5"/>
              </a:buClr>
              <a:buSzPts val="2600"/>
              <a:buFont typeface="Arial"/>
              <a:buNone/>
            </a:pPr>
            <a:r>
              <a:rPr i="0" lang="en" sz="2500" u="none" cap="none" strike="noStrike">
                <a:solidFill>
                  <a:schemeClr val="dk1"/>
                </a:solidFill>
                <a:latin typeface="Calibri"/>
                <a:ea typeface="Calibri"/>
                <a:cs typeface="Calibri"/>
                <a:sym typeface="Calibri"/>
              </a:rPr>
              <a:t>Prompt Often!</a:t>
            </a:r>
            <a:endParaRPr i="0" sz="2200" u="none" cap="none" strike="noStrike">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70"/>
          <p:cNvSpPr txBox="1"/>
          <p:nvPr>
            <p:ph type="title"/>
          </p:nvPr>
        </p:nvSpPr>
        <p:spPr>
          <a:xfrm>
            <a:off x="2303726" y="263100"/>
            <a:ext cx="6319200" cy="4653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2"/>
              </a:buClr>
              <a:buSzPts val="2700"/>
              <a:buFont typeface="Calibri"/>
              <a:buNone/>
            </a:pPr>
            <a:r>
              <a:rPr b="1" lang="en">
                <a:solidFill>
                  <a:srgbClr val="FFFFFF"/>
                </a:solidFill>
              </a:rPr>
              <a:t>Team Implementation Planning</a:t>
            </a:r>
            <a:endParaRPr b="1" i="0" sz="3200" u="none" cap="none" strike="noStrike">
              <a:solidFill>
                <a:srgbClr val="FFFFFF"/>
              </a:solidFill>
            </a:endParaRPr>
          </a:p>
        </p:txBody>
      </p:sp>
      <p:sp>
        <p:nvSpPr>
          <p:cNvPr id="469" name="Google Shape;469;p70"/>
          <p:cNvSpPr txBox="1"/>
          <p:nvPr/>
        </p:nvSpPr>
        <p:spPr>
          <a:xfrm>
            <a:off x="185375" y="1212400"/>
            <a:ext cx="5741100" cy="3658200"/>
          </a:xfrm>
          <a:prstGeom prst="rect">
            <a:avLst/>
          </a:prstGeom>
          <a:solidFill>
            <a:srgbClr val="A4C2F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 sz="2600">
                <a:solidFill>
                  <a:srgbClr val="000000"/>
                </a:solidFill>
                <a:latin typeface="Twentieth Century"/>
                <a:ea typeface="Twentieth Century"/>
                <a:cs typeface="Twentieth Century"/>
                <a:sym typeface="Twentieth Century"/>
              </a:rPr>
              <a:t>When you have work time:</a:t>
            </a:r>
            <a:endParaRPr sz="2600">
              <a:solidFill>
                <a:srgbClr val="000000"/>
              </a:solidFill>
              <a:latin typeface="Twentieth Century"/>
              <a:ea typeface="Twentieth Century"/>
              <a:cs typeface="Twentieth Century"/>
              <a:sym typeface="Twentieth Century"/>
            </a:endParaRPr>
          </a:p>
          <a:p>
            <a:pPr indent="-393700" lvl="0" marL="457200" marR="0" rtl="0" algn="l">
              <a:lnSpc>
                <a:spcPct val="100000"/>
              </a:lnSpc>
              <a:spcBef>
                <a:spcPts val="0"/>
              </a:spcBef>
              <a:spcAft>
                <a:spcPts val="0"/>
              </a:spcAft>
              <a:buClr>
                <a:srgbClr val="000000"/>
              </a:buClr>
              <a:buSzPts val="2600"/>
              <a:buFont typeface="Twentieth Century"/>
              <a:buAutoNum type="arabicPeriod"/>
            </a:pPr>
            <a:r>
              <a:rPr lang="en" sz="2600">
                <a:solidFill>
                  <a:srgbClr val="000000"/>
                </a:solidFill>
                <a:latin typeface="Twentieth Century"/>
                <a:ea typeface="Twentieth Century"/>
                <a:cs typeface="Twentieth Century"/>
                <a:sym typeface="Twentieth Century"/>
              </a:rPr>
              <a:t>Read The Snapshot and take the self-reflection.  </a:t>
            </a:r>
            <a:endParaRPr sz="2600">
              <a:solidFill>
                <a:srgbClr val="000000"/>
              </a:solidFill>
              <a:latin typeface="Twentieth Century"/>
              <a:ea typeface="Twentieth Century"/>
              <a:cs typeface="Twentieth Century"/>
              <a:sym typeface="Twentieth Century"/>
            </a:endParaRPr>
          </a:p>
          <a:p>
            <a:pPr indent="-393700" lvl="0" marL="457200" rtl="0" algn="l">
              <a:spcBef>
                <a:spcPts val="0"/>
              </a:spcBef>
              <a:spcAft>
                <a:spcPts val="0"/>
              </a:spcAft>
              <a:buClr>
                <a:srgbClr val="000000"/>
              </a:buClr>
              <a:buSzPts val="2600"/>
              <a:buFont typeface="Twentieth Century"/>
              <a:buAutoNum type="arabicPeriod"/>
            </a:pPr>
            <a:r>
              <a:rPr lang="en" sz="2600">
                <a:solidFill>
                  <a:srgbClr val="000000"/>
                </a:solidFill>
                <a:latin typeface="Twentieth Century"/>
                <a:ea typeface="Twentieth Century"/>
                <a:cs typeface="Twentieth Century"/>
                <a:sym typeface="Twentieth Century"/>
              </a:rPr>
              <a:t>Identify and include cultural connections for your students.</a:t>
            </a:r>
            <a:endParaRPr sz="2600">
              <a:solidFill>
                <a:srgbClr val="000000"/>
              </a:solidFill>
              <a:latin typeface="Twentieth Century"/>
              <a:ea typeface="Twentieth Century"/>
              <a:cs typeface="Twentieth Century"/>
              <a:sym typeface="Twentieth Century"/>
            </a:endParaRPr>
          </a:p>
          <a:p>
            <a:pPr indent="-393700" lvl="0" marL="457200" marR="0" rtl="0" algn="l">
              <a:lnSpc>
                <a:spcPct val="100000"/>
              </a:lnSpc>
              <a:spcBef>
                <a:spcPts val="0"/>
              </a:spcBef>
              <a:spcAft>
                <a:spcPts val="0"/>
              </a:spcAft>
              <a:buClr>
                <a:srgbClr val="000000"/>
              </a:buClr>
              <a:buSzPts val="2600"/>
              <a:buFont typeface="Twentieth Century"/>
              <a:buAutoNum type="arabicPeriod"/>
            </a:pPr>
            <a:r>
              <a:rPr lang="en" sz="2600">
                <a:solidFill>
                  <a:srgbClr val="000000"/>
                </a:solidFill>
                <a:latin typeface="Twentieth Century"/>
                <a:ea typeface="Twentieth Century"/>
                <a:cs typeface="Twentieth Century"/>
                <a:sym typeface="Twentieth Century"/>
              </a:rPr>
              <a:t>Consider what your students currently have access to and determine your next steps on the core PBIS classroom practice.</a:t>
            </a:r>
            <a:endParaRPr sz="2600">
              <a:solidFill>
                <a:srgbClr val="000000"/>
              </a:solidFill>
              <a:latin typeface="Twentieth Century"/>
              <a:ea typeface="Twentieth Century"/>
              <a:cs typeface="Twentieth Century"/>
              <a:sym typeface="Twentieth Century"/>
            </a:endParaRPr>
          </a:p>
          <a:p>
            <a:pPr indent="0" lvl="0" marL="457200" marR="0" rtl="0" algn="l">
              <a:lnSpc>
                <a:spcPct val="100000"/>
              </a:lnSpc>
              <a:spcBef>
                <a:spcPts val="0"/>
              </a:spcBef>
              <a:spcAft>
                <a:spcPts val="0"/>
              </a:spcAft>
              <a:buNone/>
            </a:pPr>
            <a:r>
              <a:t/>
            </a:r>
            <a:endParaRPr sz="2600">
              <a:solidFill>
                <a:srgbClr val="000000"/>
              </a:solidFill>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1800"/>
              <a:buFont typeface="Arial"/>
              <a:buNone/>
            </a:pPr>
            <a:r>
              <a:t/>
            </a:r>
            <a:endParaRPr b="0" i="0" sz="800" u="none" cap="none" strike="noStrike">
              <a:solidFill>
                <a:srgbClr val="000000"/>
              </a:solidFill>
              <a:latin typeface="Twentieth Century"/>
              <a:ea typeface="Twentieth Century"/>
              <a:cs typeface="Twentieth Century"/>
              <a:sym typeface="Twentieth Century"/>
            </a:endParaRPr>
          </a:p>
        </p:txBody>
      </p:sp>
      <p:pic>
        <p:nvPicPr>
          <p:cNvPr id="470" name="Google Shape;470;p70"/>
          <p:cNvPicPr preferRelativeResize="0"/>
          <p:nvPr/>
        </p:nvPicPr>
        <p:blipFill>
          <a:blip r:embed="rId3">
            <a:alphaModFix/>
          </a:blip>
          <a:stretch>
            <a:fillRect/>
          </a:stretch>
        </p:blipFill>
        <p:spPr>
          <a:xfrm>
            <a:off x="6356473" y="1023888"/>
            <a:ext cx="2410074" cy="3730426"/>
          </a:xfrm>
          <a:prstGeom prst="rect">
            <a:avLst/>
          </a:prstGeom>
          <a:noFill/>
          <a:ln>
            <a:noFill/>
          </a:ln>
        </p:spPr>
      </p:pic>
      <p:sp>
        <p:nvSpPr>
          <p:cNvPr id="471" name="Google Shape;471;p70"/>
          <p:cNvSpPr txBox="1"/>
          <p:nvPr/>
        </p:nvSpPr>
        <p:spPr>
          <a:xfrm>
            <a:off x="6194413" y="3074175"/>
            <a:ext cx="2734200" cy="461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u="sng">
                <a:solidFill>
                  <a:srgbClr val="607D8B"/>
                </a:solidFill>
                <a:latin typeface="Twentieth Century"/>
                <a:ea typeface="Twentieth Century"/>
                <a:cs typeface="Twentieth Century"/>
                <a:sym typeface="Twentieth Century"/>
                <a:hlinkClick r:id="rId4">
                  <a:extLst>
                    <a:ext uri="{A12FA001-AC4F-418D-AE19-62706E023703}">
                      <ahyp:hlinkClr val="tx"/>
                    </a:ext>
                  </a:extLst>
                </a:hlinkClick>
              </a:rPr>
              <a:t>Classroom Teaching Matrix</a:t>
            </a:r>
            <a:endParaRPr sz="1800">
              <a:latin typeface="Twentieth Century"/>
              <a:ea typeface="Twentieth Century"/>
              <a:cs typeface="Twentieth Century"/>
              <a:sym typeface="Twentieth Century"/>
            </a:endParaRPr>
          </a:p>
        </p:txBody>
      </p:sp>
      <p:sp>
        <p:nvSpPr>
          <p:cNvPr id="472" name="Google Shape;472;p70"/>
          <p:cNvSpPr txBox="1"/>
          <p:nvPr/>
        </p:nvSpPr>
        <p:spPr>
          <a:xfrm>
            <a:off x="6220500" y="4283850"/>
            <a:ext cx="2923500" cy="7803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800" u="sng">
                <a:solidFill>
                  <a:srgbClr val="3A54A5"/>
                </a:solidFill>
                <a:latin typeface="Twentieth Century"/>
                <a:ea typeface="Twentieth Century"/>
                <a:cs typeface="Twentieth Century"/>
                <a:sym typeface="Twentieth Century"/>
                <a:hlinkClick r:id="rId5">
                  <a:extLst>
                    <a:ext uri="{A12FA001-AC4F-418D-AE19-62706E023703}">
                      <ahyp:hlinkClr val="tx"/>
                    </a:ext>
                  </a:extLst>
                </a:hlinkClick>
              </a:rPr>
              <a:t>Creating Effective Classroom Environment Template</a:t>
            </a:r>
            <a:endParaRPr sz="600">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71"/>
          <p:cNvSpPr txBox="1"/>
          <p:nvPr>
            <p:ph type="title"/>
          </p:nvPr>
        </p:nvSpPr>
        <p:spPr>
          <a:xfrm>
            <a:off x="2365200" y="244069"/>
            <a:ext cx="6855000" cy="4653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2"/>
              </a:buClr>
              <a:buSzPts val="2700"/>
              <a:buFont typeface="Twentieth Century"/>
              <a:buNone/>
            </a:pPr>
            <a:r>
              <a:rPr b="1" lang="en" sz="2400"/>
              <a:t>Data-based Decisions-</a:t>
            </a:r>
            <a:endParaRPr b="1" sz="2400"/>
          </a:p>
          <a:p>
            <a:pPr indent="0" lvl="0" marL="0" rtl="0" algn="l">
              <a:spcBef>
                <a:spcPts val="0"/>
              </a:spcBef>
              <a:spcAft>
                <a:spcPts val="0"/>
              </a:spcAft>
              <a:buClr>
                <a:schemeClr val="dk2"/>
              </a:buClr>
              <a:buSzPts val="2700"/>
              <a:buFont typeface="Twentieth Century"/>
              <a:buNone/>
            </a:pPr>
            <a:r>
              <a:rPr b="1" lang="en" sz="2400"/>
              <a:t>Maintain or </a:t>
            </a:r>
            <a:r>
              <a:rPr b="1" lang="en" sz="2400"/>
              <a:t>Modify</a:t>
            </a:r>
            <a:r>
              <a:rPr b="1" lang="en" sz="2400"/>
              <a:t> Support</a:t>
            </a:r>
            <a:endParaRPr b="1" sz="2400" u="none" cap="none" strike="noStrike"/>
          </a:p>
        </p:txBody>
      </p:sp>
      <p:sp>
        <p:nvSpPr>
          <p:cNvPr id="480" name="Google Shape;480;p71"/>
          <p:cNvSpPr txBox="1"/>
          <p:nvPr/>
        </p:nvSpPr>
        <p:spPr>
          <a:xfrm>
            <a:off x="329725" y="1240425"/>
            <a:ext cx="2681700" cy="523200"/>
          </a:xfrm>
          <a:prstGeom prst="rect">
            <a:avLst/>
          </a:prstGeom>
          <a:noFill/>
          <a:ln cap="flat" cmpd="sng" w="9525">
            <a:solidFill>
              <a:srgbClr val="3A54A5"/>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latin typeface="Calibri"/>
                <a:ea typeface="Calibri"/>
                <a:cs typeface="Calibri"/>
                <a:sym typeface="Calibri"/>
              </a:rPr>
              <a:t>Monitor Fidelity</a:t>
            </a:r>
            <a:endParaRPr b="1" sz="2200">
              <a:latin typeface="Calibri"/>
              <a:ea typeface="Calibri"/>
              <a:cs typeface="Calibri"/>
              <a:sym typeface="Calibri"/>
            </a:endParaRPr>
          </a:p>
        </p:txBody>
      </p:sp>
      <p:sp>
        <p:nvSpPr>
          <p:cNvPr id="481" name="Google Shape;481;p71"/>
          <p:cNvSpPr txBox="1"/>
          <p:nvPr/>
        </p:nvSpPr>
        <p:spPr>
          <a:xfrm>
            <a:off x="347575" y="1916025"/>
            <a:ext cx="2646000" cy="2919900"/>
          </a:xfrm>
          <a:prstGeom prst="rect">
            <a:avLst/>
          </a:prstGeom>
          <a:noFill/>
          <a:ln cap="flat" cmpd="sng" w="9525">
            <a:solidFill>
              <a:srgbClr val="3A54A5"/>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360"/>
              </a:spcBef>
              <a:spcAft>
                <a:spcPts val="0"/>
              </a:spcAft>
              <a:buNone/>
            </a:pPr>
            <a:r>
              <a:rPr lang="en" sz="1800">
                <a:solidFill>
                  <a:srgbClr val="1D2A53"/>
                </a:solidFill>
                <a:latin typeface="Calibri"/>
                <a:ea typeface="Calibri"/>
                <a:cs typeface="Calibri"/>
                <a:sym typeface="Calibri"/>
              </a:rPr>
              <a:t>Collect fidelity data to self-assess the use of the core classroom practices.</a:t>
            </a:r>
            <a:endParaRPr sz="1800">
              <a:solidFill>
                <a:srgbClr val="1D2A53"/>
              </a:solidFill>
              <a:latin typeface="Calibri"/>
              <a:ea typeface="Calibri"/>
              <a:cs typeface="Calibri"/>
              <a:sym typeface="Calibri"/>
            </a:endParaRPr>
          </a:p>
          <a:p>
            <a:pPr indent="0" lvl="0" marL="0" rtl="0" algn="l">
              <a:lnSpc>
                <a:spcPct val="115000"/>
              </a:lnSpc>
              <a:spcBef>
                <a:spcPts val="0"/>
              </a:spcBef>
              <a:spcAft>
                <a:spcPts val="0"/>
              </a:spcAft>
              <a:buNone/>
            </a:pPr>
            <a:r>
              <a:t/>
            </a:r>
            <a:endParaRPr sz="600">
              <a:solidFill>
                <a:srgbClr val="1D2A53"/>
              </a:solidFill>
              <a:latin typeface="Twentieth Century"/>
              <a:ea typeface="Twentieth Century"/>
              <a:cs typeface="Twentieth Century"/>
              <a:sym typeface="Twentieth Century"/>
            </a:endParaRPr>
          </a:p>
        </p:txBody>
      </p:sp>
      <p:sp>
        <p:nvSpPr>
          <p:cNvPr id="482" name="Google Shape;482;p71"/>
          <p:cNvSpPr txBox="1"/>
          <p:nvPr/>
        </p:nvSpPr>
        <p:spPr>
          <a:xfrm>
            <a:off x="3234425" y="1240425"/>
            <a:ext cx="5462100" cy="523200"/>
          </a:xfrm>
          <a:prstGeom prst="rect">
            <a:avLst/>
          </a:prstGeom>
          <a:noFill/>
          <a:ln cap="flat" cmpd="sng" w="9525">
            <a:solidFill>
              <a:srgbClr val="3A54A5"/>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latin typeface="Calibri"/>
                <a:ea typeface="Calibri"/>
                <a:cs typeface="Calibri"/>
                <a:sym typeface="Calibri"/>
              </a:rPr>
              <a:t>Monitor Student Outcomes</a:t>
            </a:r>
            <a:endParaRPr b="1" sz="2200">
              <a:latin typeface="Calibri"/>
              <a:ea typeface="Calibri"/>
              <a:cs typeface="Calibri"/>
              <a:sym typeface="Calibri"/>
            </a:endParaRPr>
          </a:p>
        </p:txBody>
      </p:sp>
      <p:sp>
        <p:nvSpPr>
          <p:cNvPr id="483" name="Google Shape;483;p71"/>
          <p:cNvSpPr txBox="1"/>
          <p:nvPr/>
        </p:nvSpPr>
        <p:spPr>
          <a:xfrm>
            <a:off x="3234425" y="1916025"/>
            <a:ext cx="2893800" cy="2919900"/>
          </a:xfrm>
          <a:prstGeom prst="rect">
            <a:avLst/>
          </a:prstGeom>
          <a:noFill/>
          <a:ln cap="flat" cmpd="sng" w="9525">
            <a:solidFill>
              <a:srgbClr val="3A54A5"/>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360"/>
              </a:spcBef>
              <a:spcAft>
                <a:spcPts val="0"/>
              </a:spcAft>
              <a:buNone/>
            </a:pPr>
            <a:r>
              <a:rPr lang="en" sz="1800">
                <a:solidFill>
                  <a:srgbClr val="1D2A53"/>
                </a:solidFill>
                <a:latin typeface="Calibri"/>
                <a:ea typeface="Calibri"/>
                <a:cs typeface="Calibri"/>
                <a:sym typeface="Calibri"/>
              </a:rPr>
              <a:t>Collect simple outcome data on students’ SEB skills to (a) guide implementation and differentiation of Tier 1 support for all students and (b) determine who is benefitting and who may need additional support (e.g., on/off-task, target skill demonstration).</a:t>
            </a:r>
            <a:endParaRPr sz="1800">
              <a:solidFill>
                <a:srgbClr val="1D2A53"/>
              </a:solidFill>
              <a:latin typeface="Calibri"/>
              <a:ea typeface="Calibri"/>
              <a:cs typeface="Calibri"/>
              <a:sym typeface="Calibri"/>
            </a:endParaRPr>
          </a:p>
          <a:p>
            <a:pPr indent="0" lvl="0" marL="0" rtl="0" algn="l">
              <a:spcBef>
                <a:spcPts val="360"/>
              </a:spcBef>
              <a:spcAft>
                <a:spcPts val="0"/>
              </a:spcAft>
              <a:buNone/>
            </a:pPr>
            <a:r>
              <a:t/>
            </a:r>
            <a:endParaRPr sz="1800">
              <a:solidFill>
                <a:srgbClr val="1D2A53"/>
              </a:solidFill>
              <a:latin typeface="Twentieth Century"/>
              <a:ea typeface="Twentieth Century"/>
              <a:cs typeface="Twentieth Century"/>
              <a:sym typeface="Twentieth Century"/>
            </a:endParaRPr>
          </a:p>
          <a:p>
            <a:pPr indent="0" lvl="0" marL="0" rtl="0" algn="l">
              <a:spcBef>
                <a:spcPts val="360"/>
              </a:spcBef>
              <a:spcAft>
                <a:spcPts val="0"/>
              </a:spcAft>
              <a:buNone/>
            </a:pPr>
            <a:r>
              <a:t/>
            </a:r>
            <a:endParaRPr sz="1800">
              <a:solidFill>
                <a:srgbClr val="1D2A53"/>
              </a:solidFill>
              <a:latin typeface="Twentieth Century"/>
              <a:ea typeface="Twentieth Century"/>
              <a:cs typeface="Twentieth Century"/>
              <a:sym typeface="Twentieth Century"/>
            </a:endParaRPr>
          </a:p>
        </p:txBody>
      </p:sp>
      <p:sp>
        <p:nvSpPr>
          <p:cNvPr id="484" name="Google Shape;484;p71"/>
          <p:cNvSpPr txBox="1"/>
          <p:nvPr/>
        </p:nvSpPr>
        <p:spPr>
          <a:xfrm>
            <a:off x="6286625" y="1916025"/>
            <a:ext cx="2409900" cy="2919900"/>
          </a:xfrm>
          <a:prstGeom prst="rect">
            <a:avLst/>
          </a:prstGeom>
          <a:noFill/>
          <a:ln cap="flat" cmpd="sng" w="9525">
            <a:solidFill>
              <a:srgbClr val="3A54A5"/>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360"/>
              </a:spcBef>
              <a:spcAft>
                <a:spcPts val="0"/>
              </a:spcAft>
              <a:buNone/>
            </a:pPr>
            <a:r>
              <a:rPr lang="en" sz="1800">
                <a:solidFill>
                  <a:srgbClr val="1D2A53"/>
                </a:solidFill>
                <a:latin typeface="Calibri"/>
                <a:ea typeface="Calibri"/>
                <a:cs typeface="Calibri"/>
                <a:sym typeface="Calibri"/>
              </a:rPr>
              <a:t>Monitor outcomes for all student subgroups (i.e., race/ethnicity, gender, language status, disability status) to ensure equitable access and benefit.</a:t>
            </a:r>
            <a:endParaRPr sz="1800">
              <a:solidFill>
                <a:srgbClr val="1D2A53"/>
              </a:solidFill>
              <a:latin typeface="Calibri"/>
              <a:ea typeface="Calibri"/>
              <a:cs typeface="Calibri"/>
              <a:sym typeface="Calibri"/>
            </a:endParaRPr>
          </a:p>
          <a:p>
            <a:pPr indent="0" lvl="0" marL="0" rtl="0" algn="l">
              <a:spcBef>
                <a:spcPts val="360"/>
              </a:spcBef>
              <a:spcAft>
                <a:spcPts val="0"/>
              </a:spcAft>
              <a:buNone/>
            </a:pPr>
            <a:r>
              <a:t/>
            </a:r>
            <a:endParaRPr sz="500">
              <a:solidFill>
                <a:srgbClr val="1D2A53"/>
              </a:solidFill>
              <a:latin typeface="Calibri"/>
              <a:ea typeface="Calibri"/>
              <a:cs typeface="Calibri"/>
              <a:sym typeface="Calibri"/>
            </a:endParaRPr>
          </a:p>
          <a:p>
            <a:pPr indent="0" lvl="0" marL="0" rtl="0" algn="l">
              <a:spcBef>
                <a:spcPts val="360"/>
              </a:spcBef>
              <a:spcAft>
                <a:spcPts val="0"/>
              </a:spcAft>
              <a:buNone/>
            </a:pPr>
            <a:r>
              <a:t/>
            </a:r>
            <a:endParaRPr sz="1800">
              <a:solidFill>
                <a:srgbClr val="1D2A53"/>
              </a:solidFill>
              <a:latin typeface="Twentieth Century"/>
              <a:ea typeface="Twentieth Century"/>
              <a:cs typeface="Twentieth Century"/>
              <a:sym typeface="Twentieth Century"/>
            </a:endParaRPr>
          </a:p>
          <a:p>
            <a:pPr indent="0" lvl="0" marL="0" rtl="0" algn="l">
              <a:lnSpc>
                <a:spcPct val="115000"/>
              </a:lnSpc>
              <a:spcBef>
                <a:spcPts val="0"/>
              </a:spcBef>
              <a:spcAft>
                <a:spcPts val="0"/>
              </a:spcAft>
              <a:buNone/>
            </a:pPr>
            <a:r>
              <a:t/>
            </a:r>
            <a:endParaRPr sz="600">
              <a:solidFill>
                <a:srgbClr val="211D1E"/>
              </a:solidFill>
            </a:endParaRPr>
          </a:p>
          <a:p>
            <a:pPr indent="0" lvl="0" marL="0" rtl="0" algn="l">
              <a:lnSpc>
                <a:spcPct val="115000"/>
              </a:lnSpc>
              <a:spcBef>
                <a:spcPts val="0"/>
              </a:spcBef>
              <a:spcAft>
                <a:spcPts val="0"/>
              </a:spcAft>
              <a:buNone/>
            </a:pPr>
            <a:r>
              <a:t/>
            </a:r>
            <a:endParaRPr sz="900"/>
          </a:p>
          <a:p>
            <a:pPr indent="0" lvl="0" marL="0" rtl="0" algn="l">
              <a:spcBef>
                <a:spcPts val="360"/>
              </a:spcBef>
              <a:spcAft>
                <a:spcPts val="0"/>
              </a:spcAft>
              <a:buNone/>
            </a:pPr>
            <a:r>
              <a:t/>
            </a:r>
            <a:endParaRPr sz="1800">
              <a:solidFill>
                <a:srgbClr val="1D2A53"/>
              </a:solidFill>
              <a:latin typeface="Twentieth Century"/>
              <a:ea typeface="Twentieth Century"/>
              <a:cs typeface="Twentieth Century"/>
              <a:sym typeface="Twentieth Century"/>
            </a:endParaRPr>
          </a:p>
        </p:txBody>
      </p:sp>
      <p:sp>
        <p:nvSpPr>
          <p:cNvPr id="485" name="Google Shape;485;p71"/>
          <p:cNvSpPr/>
          <p:nvPr/>
        </p:nvSpPr>
        <p:spPr>
          <a:xfrm>
            <a:off x="7864200" y="0"/>
            <a:ext cx="1279800" cy="915300"/>
          </a:xfrm>
          <a:prstGeom prst="triangle">
            <a:avLst>
              <a:gd fmla="val 50000" name="adj"/>
            </a:avLst>
          </a:prstGeom>
          <a:solidFill>
            <a:schemeClr val="accent2"/>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Twentieth Century"/>
                <a:ea typeface="Twentieth Century"/>
                <a:cs typeface="Twentieth Century"/>
                <a:sym typeface="Twentieth Century"/>
              </a:rPr>
              <a:t>Decide</a:t>
            </a:r>
            <a:endParaRPr b="1" sz="1000">
              <a:solidFill>
                <a:srgbClr val="FFFFFF"/>
              </a:solidFill>
              <a:latin typeface="Twentieth Century"/>
              <a:ea typeface="Twentieth Century"/>
              <a:cs typeface="Twentieth Century"/>
              <a:sym typeface="Twentieth Century"/>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72"/>
          <p:cNvSpPr txBox="1"/>
          <p:nvPr>
            <p:ph type="title"/>
          </p:nvPr>
        </p:nvSpPr>
        <p:spPr>
          <a:xfrm>
            <a:off x="2346150" y="320269"/>
            <a:ext cx="6855000" cy="4653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2"/>
              </a:buClr>
              <a:buSzPts val="2700"/>
              <a:buFont typeface="Twentieth Century"/>
              <a:buNone/>
            </a:pPr>
            <a:r>
              <a:rPr b="1" lang="en" sz="2600"/>
              <a:t>Team Implementation Planning</a:t>
            </a:r>
            <a:endParaRPr b="1" sz="2600" u="none" cap="none" strike="noStrike"/>
          </a:p>
        </p:txBody>
      </p:sp>
      <p:sp>
        <p:nvSpPr>
          <p:cNvPr id="493" name="Google Shape;493;p72"/>
          <p:cNvSpPr txBox="1"/>
          <p:nvPr/>
        </p:nvSpPr>
        <p:spPr>
          <a:xfrm>
            <a:off x="337775" y="1134150"/>
            <a:ext cx="5368500" cy="3849900"/>
          </a:xfrm>
          <a:prstGeom prst="rect">
            <a:avLst/>
          </a:prstGeom>
          <a:solidFill>
            <a:srgbClr val="A4C2F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 sz="2200">
                <a:solidFill>
                  <a:srgbClr val="000000"/>
                </a:solidFill>
                <a:latin typeface="Calibri"/>
                <a:ea typeface="Calibri"/>
                <a:cs typeface="Calibri"/>
                <a:sym typeface="Calibri"/>
              </a:rPr>
              <a:t>When you have work time:</a:t>
            </a:r>
            <a:endParaRPr sz="22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lang="en" sz="2200">
                <a:solidFill>
                  <a:srgbClr val="000000"/>
                </a:solidFill>
                <a:latin typeface="Calibri"/>
                <a:ea typeface="Calibri"/>
                <a:cs typeface="Calibri"/>
                <a:sym typeface="Calibri"/>
              </a:rPr>
              <a:t>Reflect On: </a:t>
            </a:r>
            <a:endParaRPr sz="2200">
              <a:solidFill>
                <a:srgbClr val="000000"/>
              </a:solidFill>
              <a:latin typeface="Calibri"/>
              <a:ea typeface="Calibri"/>
              <a:cs typeface="Calibri"/>
              <a:sym typeface="Calibri"/>
            </a:endParaRPr>
          </a:p>
          <a:p>
            <a:pPr indent="-368300" lvl="0" marL="457200" marR="0" rtl="0" algn="l">
              <a:lnSpc>
                <a:spcPct val="100000"/>
              </a:lnSpc>
              <a:spcBef>
                <a:spcPts val="0"/>
              </a:spcBef>
              <a:spcAft>
                <a:spcPts val="0"/>
              </a:spcAft>
              <a:buClr>
                <a:srgbClr val="000000"/>
              </a:buClr>
              <a:buSzPts val="2200"/>
              <a:buFont typeface="Calibri"/>
              <a:buAutoNum type="arabicPeriod"/>
            </a:pPr>
            <a:r>
              <a:rPr lang="en" sz="2200">
                <a:solidFill>
                  <a:srgbClr val="000000"/>
                </a:solidFill>
                <a:latin typeface="Calibri"/>
                <a:ea typeface="Calibri"/>
                <a:cs typeface="Calibri"/>
                <a:sym typeface="Calibri"/>
              </a:rPr>
              <a:t>How will your school monitor fidelity of implementation of classroom practices? </a:t>
            </a:r>
            <a:endParaRPr sz="2200">
              <a:solidFill>
                <a:srgbClr val="000000"/>
              </a:solidFill>
              <a:latin typeface="Calibri"/>
              <a:ea typeface="Calibri"/>
              <a:cs typeface="Calibri"/>
              <a:sym typeface="Calibri"/>
            </a:endParaRPr>
          </a:p>
          <a:p>
            <a:pPr indent="-368300" lvl="0" marL="457200" marR="0" rtl="0" algn="l">
              <a:lnSpc>
                <a:spcPct val="100000"/>
              </a:lnSpc>
              <a:spcBef>
                <a:spcPts val="0"/>
              </a:spcBef>
              <a:spcAft>
                <a:spcPts val="0"/>
              </a:spcAft>
              <a:buClr>
                <a:srgbClr val="000000"/>
              </a:buClr>
              <a:buSzPts val="2200"/>
              <a:buFont typeface="Calibri"/>
              <a:buAutoNum type="arabicPeriod"/>
            </a:pPr>
            <a:r>
              <a:rPr lang="en" sz="2200">
                <a:solidFill>
                  <a:srgbClr val="000000"/>
                </a:solidFill>
                <a:latin typeface="Calibri"/>
                <a:ea typeface="Calibri"/>
                <a:cs typeface="Calibri"/>
                <a:sym typeface="Calibri"/>
              </a:rPr>
              <a:t>How will your school monitor the implementation benefits to ALL students and ALL staff?</a:t>
            </a:r>
            <a:endParaRPr sz="2200">
              <a:solidFill>
                <a:srgbClr val="000000"/>
              </a:solidFill>
              <a:latin typeface="Calibri"/>
              <a:ea typeface="Calibri"/>
              <a:cs typeface="Calibri"/>
              <a:sym typeface="Calibri"/>
            </a:endParaRPr>
          </a:p>
          <a:p>
            <a:pPr indent="-368300" lvl="0" marL="457200" marR="0" rtl="0" algn="l">
              <a:lnSpc>
                <a:spcPct val="100000"/>
              </a:lnSpc>
              <a:spcBef>
                <a:spcPts val="0"/>
              </a:spcBef>
              <a:spcAft>
                <a:spcPts val="0"/>
              </a:spcAft>
              <a:buClr>
                <a:srgbClr val="000000"/>
              </a:buClr>
              <a:buSzPts val="2200"/>
              <a:buFont typeface="Calibri"/>
              <a:buAutoNum type="arabicPeriod"/>
            </a:pPr>
            <a:r>
              <a:rPr lang="en" sz="2200">
                <a:solidFill>
                  <a:srgbClr val="000000"/>
                </a:solidFill>
                <a:latin typeface="Calibri"/>
                <a:ea typeface="Calibri"/>
                <a:cs typeface="Calibri"/>
                <a:sym typeface="Calibri"/>
              </a:rPr>
              <a:t>What processes are in place for students to access the support they need when they need it?</a:t>
            </a:r>
            <a:endParaRPr i="0" sz="400" u="none" cap="none" strike="noStrike">
              <a:solidFill>
                <a:srgbClr val="000000"/>
              </a:solidFill>
              <a:latin typeface="Calibri"/>
              <a:ea typeface="Calibri"/>
              <a:cs typeface="Calibri"/>
              <a:sym typeface="Calibri"/>
            </a:endParaRPr>
          </a:p>
        </p:txBody>
      </p:sp>
      <p:sp>
        <p:nvSpPr>
          <p:cNvPr id="494" name="Google Shape;494;p72"/>
          <p:cNvSpPr txBox="1"/>
          <p:nvPr/>
        </p:nvSpPr>
        <p:spPr>
          <a:xfrm>
            <a:off x="6056325" y="1762200"/>
            <a:ext cx="2799600" cy="945900"/>
          </a:xfrm>
          <a:prstGeom prst="rect">
            <a:avLst/>
          </a:prstGeom>
          <a:solidFill>
            <a:schemeClr val="lt1"/>
          </a:solid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2300" u="sng">
                <a:solidFill>
                  <a:schemeClr val="dk1"/>
                </a:solidFill>
                <a:latin typeface="Calibri"/>
                <a:ea typeface="Calibri"/>
                <a:cs typeface="Calibri"/>
                <a:sym typeface="Calibri"/>
                <a:hlinkClick r:id="rId3">
                  <a:extLst>
                    <a:ext uri="{A12FA001-AC4F-418D-AE19-62706E023703}">
                      <ahyp:hlinkClr val="tx"/>
                    </a:ext>
                  </a:extLst>
                </a:hlinkClick>
              </a:rPr>
              <a:t>Monitoring Fidelity of Classroom Practices</a:t>
            </a:r>
            <a:endParaRPr sz="1800">
              <a:solidFill>
                <a:schemeClr val="dk1"/>
              </a:solidFill>
              <a:latin typeface="Calibri"/>
              <a:ea typeface="Calibri"/>
              <a:cs typeface="Calibri"/>
              <a:sym typeface="Calibri"/>
            </a:endParaRPr>
          </a:p>
        </p:txBody>
      </p:sp>
      <p:sp>
        <p:nvSpPr>
          <p:cNvPr id="495" name="Google Shape;495;p72"/>
          <p:cNvSpPr txBox="1"/>
          <p:nvPr/>
        </p:nvSpPr>
        <p:spPr>
          <a:xfrm>
            <a:off x="6052775" y="2943350"/>
            <a:ext cx="2799600" cy="9234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360"/>
              </a:spcBef>
              <a:spcAft>
                <a:spcPts val="0"/>
              </a:spcAft>
              <a:buNone/>
            </a:pPr>
            <a:r>
              <a:rPr lang="en" sz="2400" u="sng">
                <a:solidFill>
                  <a:schemeClr val="dk1"/>
                </a:solidFill>
                <a:latin typeface="Calibri"/>
                <a:ea typeface="Calibri"/>
                <a:cs typeface="Calibri"/>
                <a:sym typeface="Calibri"/>
                <a:hlinkClick r:id="rId4">
                  <a:extLst>
                    <a:ext uri="{A12FA001-AC4F-418D-AE19-62706E023703}">
                      <ahyp:hlinkClr val="tx"/>
                    </a:ext>
                  </a:extLst>
                </a:hlinkClick>
              </a:rPr>
              <a:t>PBIS Technical Guide on Classroom Data</a:t>
            </a:r>
            <a:r>
              <a:rPr lang="en" sz="24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73"/>
          <p:cNvSpPr txBox="1"/>
          <p:nvPr>
            <p:ph type="title"/>
          </p:nvPr>
        </p:nvSpPr>
        <p:spPr>
          <a:xfrm>
            <a:off x="2346150" y="320269"/>
            <a:ext cx="6855000" cy="4653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2"/>
              </a:buClr>
              <a:buSzPts val="2700"/>
              <a:buFont typeface="Twentieth Century"/>
              <a:buNone/>
            </a:pPr>
            <a:r>
              <a:rPr b="1" lang="en" sz="2300"/>
              <a:t>Resources for Implementing PBIS in The Classroom</a:t>
            </a:r>
            <a:endParaRPr b="1" sz="2300" u="none" cap="none" strike="noStrike"/>
          </a:p>
        </p:txBody>
      </p:sp>
      <p:sp>
        <p:nvSpPr>
          <p:cNvPr id="503" name="Google Shape;503;p73"/>
          <p:cNvSpPr txBox="1"/>
          <p:nvPr/>
        </p:nvSpPr>
        <p:spPr>
          <a:xfrm>
            <a:off x="443025" y="1088075"/>
            <a:ext cx="8435100" cy="4686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2"/>
              </a:buClr>
              <a:buSzPts val="1100"/>
              <a:buFont typeface="Arial"/>
              <a:buNone/>
            </a:pPr>
            <a:r>
              <a:rPr lang="en" sz="2500" u="sng">
                <a:solidFill>
                  <a:srgbClr val="3A54A5"/>
                </a:solidFill>
                <a:latin typeface="Calibri"/>
                <a:ea typeface="Calibri"/>
                <a:cs typeface="Calibri"/>
                <a:sym typeface="Calibri"/>
                <a:hlinkClick r:id="rId3">
                  <a:extLst>
                    <a:ext uri="{A12FA001-AC4F-418D-AE19-62706E023703}">
                      <ahyp:hlinkClr val="tx"/>
                    </a:ext>
                  </a:extLst>
                </a:hlinkClick>
              </a:rPr>
              <a:t>PBIS Cultural Responsiveness Field Guide</a:t>
            </a:r>
            <a:endParaRPr sz="2800">
              <a:solidFill>
                <a:srgbClr val="1D2A53"/>
              </a:solidFill>
              <a:latin typeface="Calibri"/>
              <a:ea typeface="Calibri"/>
              <a:cs typeface="Calibri"/>
              <a:sym typeface="Calibri"/>
            </a:endParaRPr>
          </a:p>
          <a:p>
            <a:pPr indent="0" lvl="0" marL="0" rtl="0" algn="l">
              <a:lnSpc>
                <a:spcPct val="115000"/>
              </a:lnSpc>
              <a:spcBef>
                <a:spcPts val="0"/>
              </a:spcBef>
              <a:spcAft>
                <a:spcPts val="0"/>
              </a:spcAft>
              <a:buClr>
                <a:schemeClr val="dk2"/>
              </a:buClr>
              <a:buSzPts val="1100"/>
              <a:buFont typeface="Arial"/>
              <a:buNone/>
            </a:pPr>
            <a:r>
              <a:rPr lang="en" sz="2800" u="sng">
                <a:solidFill>
                  <a:srgbClr val="3A54A5"/>
                </a:solidFill>
                <a:latin typeface="Calibri"/>
                <a:ea typeface="Calibri"/>
                <a:cs typeface="Calibri"/>
                <a:sym typeface="Calibri"/>
                <a:hlinkClick r:id="rId4">
                  <a:extLst>
                    <a:ext uri="{A12FA001-AC4F-418D-AE19-62706E023703}">
                      <ahyp:hlinkClr val="tx"/>
                    </a:ext>
                  </a:extLst>
                </a:hlinkClick>
              </a:rPr>
              <a:t>MTSS in the Classroom-Tier 1</a:t>
            </a:r>
            <a:endParaRPr sz="2800">
              <a:solidFill>
                <a:srgbClr val="3A54A5"/>
              </a:solidFill>
              <a:latin typeface="Calibri"/>
              <a:ea typeface="Calibri"/>
              <a:cs typeface="Calibri"/>
              <a:sym typeface="Calibri"/>
            </a:endParaRPr>
          </a:p>
          <a:p>
            <a:pPr indent="0" lvl="0" marL="0" rtl="0" algn="l">
              <a:lnSpc>
                <a:spcPct val="115000"/>
              </a:lnSpc>
              <a:spcBef>
                <a:spcPts val="0"/>
              </a:spcBef>
              <a:spcAft>
                <a:spcPts val="0"/>
              </a:spcAft>
              <a:buClr>
                <a:schemeClr val="dk2"/>
              </a:buClr>
              <a:buSzPts val="1100"/>
              <a:buFont typeface="Arial"/>
              <a:buNone/>
            </a:pPr>
            <a:r>
              <a:rPr lang="en" sz="2700" u="sng">
                <a:solidFill>
                  <a:srgbClr val="3A54A5"/>
                </a:solidFill>
                <a:latin typeface="Calibri"/>
                <a:ea typeface="Calibri"/>
                <a:cs typeface="Calibri"/>
                <a:sym typeface="Calibri"/>
                <a:hlinkClick r:id="rId5">
                  <a:extLst>
                    <a:ext uri="{A12FA001-AC4F-418D-AE19-62706E023703}">
                      <ahyp:hlinkClr val="tx"/>
                    </a:ext>
                  </a:extLst>
                </a:hlinkClick>
              </a:rPr>
              <a:t>Creating Effective Classroom Environment Template</a:t>
            </a:r>
            <a:endParaRPr sz="2700">
              <a:solidFill>
                <a:srgbClr val="3A54A5"/>
              </a:solidFill>
              <a:latin typeface="Calibri"/>
              <a:ea typeface="Calibri"/>
              <a:cs typeface="Calibri"/>
              <a:sym typeface="Calibri"/>
            </a:endParaRPr>
          </a:p>
          <a:p>
            <a:pPr indent="0" lvl="0" marL="0" rtl="0" algn="l">
              <a:lnSpc>
                <a:spcPct val="115000"/>
              </a:lnSpc>
              <a:spcBef>
                <a:spcPts val="0"/>
              </a:spcBef>
              <a:spcAft>
                <a:spcPts val="0"/>
              </a:spcAft>
              <a:buClr>
                <a:schemeClr val="dk2"/>
              </a:buClr>
              <a:buSzPts val="1100"/>
              <a:buFont typeface="Arial"/>
              <a:buNone/>
            </a:pPr>
            <a:r>
              <a:rPr lang="en" sz="2700" u="sng">
                <a:solidFill>
                  <a:srgbClr val="3A54A5"/>
                </a:solidFill>
                <a:latin typeface="Calibri"/>
                <a:ea typeface="Calibri"/>
                <a:cs typeface="Calibri"/>
                <a:sym typeface="Calibri"/>
                <a:hlinkClick r:id="rId6">
                  <a:extLst>
                    <a:ext uri="{A12FA001-AC4F-418D-AE19-62706E023703}">
                      <ahyp:hlinkClr val="tx"/>
                    </a:ext>
                  </a:extLst>
                </a:hlinkClick>
              </a:rPr>
              <a:t>Monitoring Fidelity of Classroom Practices</a:t>
            </a:r>
            <a:endParaRPr sz="2700">
              <a:solidFill>
                <a:srgbClr val="3A54A5"/>
              </a:solidFill>
              <a:latin typeface="Calibri"/>
              <a:ea typeface="Calibri"/>
              <a:cs typeface="Calibri"/>
              <a:sym typeface="Calibri"/>
            </a:endParaRPr>
          </a:p>
          <a:p>
            <a:pPr indent="0" lvl="0" marL="0" rtl="0" algn="l">
              <a:spcBef>
                <a:spcPts val="360"/>
              </a:spcBef>
              <a:spcAft>
                <a:spcPts val="0"/>
              </a:spcAft>
              <a:buClr>
                <a:schemeClr val="dk2"/>
              </a:buClr>
              <a:buSzPts val="1100"/>
              <a:buFont typeface="Arial"/>
              <a:buNone/>
            </a:pPr>
            <a:r>
              <a:rPr lang="en" sz="2700" u="sng">
                <a:solidFill>
                  <a:srgbClr val="205E9E"/>
                </a:solidFill>
                <a:latin typeface="Calibri"/>
                <a:ea typeface="Calibri"/>
                <a:cs typeface="Calibri"/>
                <a:sym typeface="Calibri"/>
                <a:hlinkClick r:id="rId7">
                  <a:extLst>
                    <a:ext uri="{A12FA001-AC4F-418D-AE19-62706E023703}">
                      <ahyp:hlinkClr val="tx"/>
                    </a:ext>
                  </a:extLst>
                </a:hlinkClick>
              </a:rPr>
              <a:t>PBIS Technical Guide on Classroom Data</a:t>
            </a:r>
            <a:endParaRPr sz="2700">
              <a:solidFill>
                <a:schemeClr val="dk2"/>
              </a:solidFill>
              <a:latin typeface="Calibri"/>
              <a:ea typeface="Calibri"/>
              <a:cs typeface="Calibri"/>
              <a:sym typeface="Calibri"/>
            </a:endParaRPr>
          </a:p>
          <a:p>
            <a:pPr indent="0" lvl="0" marL="0" rtl="0" algn="l">
              <a:spcBef>
                <a:spcPts val="360"/>
              </a:spcBef>
              <a:spcAft>
                <a:spcPts val="0"/>
              </a:spcAft>
              <a:buClr>
                <a:schemeClr val="dk2"/>
              </a:buClr>
              <a:buSzPts val="1100"/>
              <a:buFont typeface="Arial"/>
              <a:buNone/>
            </a:pPr>
            <a:r>
              <a:rPr lang="en" sz="2700">
                <a:solidFill>
                  <a:schemeClr val="dk2"/>
                </a:solidFill>
                <a:latin typeface="Calibri"/>
                <a:ea typeface="Calibri"/>
                <a:cs typeface="Calibri"/>
                <a:sym typeface="Calibri"/>
              </a:rPr>
              <a:t> </a:t>
            </a:r>
            <a:endParaRPr sz="4000">
              <a:solidFill>
                <a:srgbClr val="3A54A5"/>
              </a:solidFill>
              <a:latin typeface="Calibri"/>
              <a:ea typeface="Calibri"/>
              <a:cs typeface="Calibri"/>
              <a:sym typeface="Calibri"/>
            </a:endParaRPr>
          </a:p>
          <a:p>
            <a:pPr indent="0" lvl="0" marL="0" rtl="0" algn="l">
              <a:lnSpc>
                <a:spcPct val="115000"/>
              </a:lnSpc>
              <a:spcBef>
                <a:spcPts val="0"/>
              </a:spcBef>
              <a:spcAft>
                <a:spcPts val="0"/>
              </a:spcAft>
              <a:buClr>
                <a:schemeClr val="dk2"/>
              </a:buClr>
              <a:buSzPts val="1100"/>
              <a:buFont typeface="Arial"/>
              <a:buNone/>
            </a:pPr>
            <a:r>
              <a:rPr lang="en" sz="1900">
                <a:solidFill>
                  <a:srgbClr val="980000"/>
                </a:solidFill>
                <a:latin typeface="Calibri"/>
                <a:ea typeface="Calibri"/>
                <a:cs typeface="Calibri"/>
                <a:sym typeface="Calibri"/>
              </a:rPr>
              <a:t>Taking A Deeper Dive…</a:t>
            </a:r>
            <a:endParaRPr sz="1900">
              <a:solidFill>
                <a:srgbClr val="980000"/>
              </a:solidFill>
              <a:latin typeface="Calibri"/>
              <a:ea typeface="Calibri"/>
              <a:cs typeface="Calibri"/>
              <a:sym typeface="Calibri"/>
            </a:endParaRPr>
          </a:p>
          <a:p>
            <a:pPr indent="0" lvl="0" marL="0" rtl="0" algn="l">
              <a:lnSpc>
                <a:spcPct val="115000"/>
              </a:lnSpc>
              <a:spcBef>
                <a:spcPts val="0"/>
              </a:spcBef>
              <a:spcAft>
                <a:spcPts val="0"/>
              </a:spcAft>
              <a:buClr>
                <a:schemeClr val="dk2"/>
              </a:buClr>
              <a:buSzPts val="1100"/>
              <a:buFont typeface="Arial"/>
              <a:buNone/>
            </a:pPr>
            <a:r>
              <a:rPr lang="en" sz="2000" u="sng">
                <a:solidFill>
                  <a:srgbClr val="3A54A5"/>
                </a:solidFill>
                <a:latin typeface="Calibri"/>
                <a:ea typeface="Calibri"/>
                <a:cs typeface="Calibri"/>
                <a:sym typeface="Calibri"/>
                <a:hlinkClick r:id="rId8">
                  <a:extLst>
                    <a:ext uri="{A12FA001-AC4F-418D-AE19-62706E023703}">
                      <ahyp:hlinkClr val="tx"/>
                    </a:ext>
                  </a:extLst>
                </a:hlinkClick>
              </a:rPr>
              <a:t>MTSS in the Classroom</a:t>
            </a:r>
            <a:endParaRPr sz="2000">
              <a:solidFill>
                <a:srgbClr val="3A54A5"/>
              </a:solidFill>
              <a:latin typeface="Calibri"/>
              <a:ea typeface="Calibri"/>
              <a:cs typeface="Calibri"/>
              <a:sym typeface="Calibri"/>
            </a:endParaRPr>
          </a:p>
          <a:p>
            <a:pPr indent="0" lvl="0" marL="0" rtl="0" algn="l">
              <a:lnSpc>
                <a:spcPct val="115000"/>
              </a:lnSpc>
              <a:spcBef>
                <a:spcPts val="0"/>
              </a:spcBef>
              <a:spcAft>
                <a:spcPts val="0"/>
              </a:spcAft>
              <a:buClr>
                <a:schemeClr val="dk2"/>
              </a:buClr>
              <a:buSzPts val="1100"/>
              <a:buFont typeface="Arial"/>
              <a:buNone/>
            </a:pPr>
            <a:r>
              <a:rPr lang="en" sz="1900" u="sng">
                <a:solidFill>
                  <a:srgbClr val="3A54A5"/>
                </a:solidFill>
                <a:latin typeface="Calibri"/>
                <a:ea typeface="Calibri"/>
                <a:cs typeface="Calibri"/>
                <a:sym typeface="Calibri"/>
                <a:hlinkClick r:id="rId9">
                  <a:extLst>
                    <a:ext uri="{A12FA001-AC4F-418D-AE19-62706E023703}">
                      <ahyp:hlinkClr val="tx"/>
                    </a:ext>
                  </a:extLst>
                </a:hlinkClick>
              </a:rPr>
              <a:t>Supporting and Responding to Student Behavior</a:t>
            </a:r>
            <a:endParaRPr sz="4000">
              <a:solidFill>
                <a:srgbClr val="3A54A5"/>
              </a:solidFill>
              <a:latin typeface="Calibri"/>
              <a:ea typeface="Calibri"/>
              <a:cs typeface="Calibri"/>
              <a:sym typeface="Calibri"/>
            </a:endParaRPr>
          </a:p>
          <a:p>
            <a:pPr indent="0" lvl="0" marL="0" rtl="0" algn="l">
              <a:lnSpc>
                <a:spcPct val="115000"/>
              </a:lnSpc>
              <a:spcBef>
                <a:spcPts val="0"/>
              </a:spcBef>
              <a:spcAft>
                <a:spcPts val="0"/>
              </a:spcAft>
              <a:buClr>
                <a:schemeClr val="dk2"/>
              </a:buClr>
              <a:buSzPts val="1100"/>
              <a:buFont typeface="Arial"/>
              <a:buNone/>
            </a:pPr>
            <a:r>
              <a:t/>
            </a:r>
            <a:endParaRPr sz="2500">
              <a:solidFill>
                <a:srgbClr val="3A54A5"/>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74"/>
          <p:cNvSpPr txBox="1"/>
          <p:nvPr>
            <p:ph type="title"/>
          </p:nvPr>
        </p:nvSpPr>
        <p:spPr>
          <a:xfrm>
            <a:off x="2358100" y="263100"/>
            <a:ext cx="6462600" cy="4653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2"/>
              </a:buClr>
              <a:buSzPts val="2700"/>
              <a:buFont typeface="Calibri"/>
              <a:buNone/>
            </a:pPr>
            <a:r>
              <a:rPr b="1" lang="en" sz="3000">
                <a:solidFill>
                  <a:srgbClr val="FFFFFF"/>
                </a:solidFill>
              </a:rPr>
              <a:t>Team Implementation Planning</a:t>
            </a:r>
            <a:endParaRPr b="1" i="0" sz="3000" u="none" cap="none" strike="noStrike">
              <a:solidFill>
                <a:srgbClr val="FFFFFF"/>
              </a:solidFill>
            </a:endParaRPr>
          </a:p>
        </p:txBody>
      </p:sp>
      <p:sp>
        <p:nvSpPr>
          <p:cNvPr id="511" name="Google Shape;511;p74"/>
          <p:cNvSpPr txBox="1"/>
          <p:nvPr/>
        </p:nvSpPr>
        <p:spPr>
          <a:xfrm>
            <a:off x="191375" y="1149275"/>
            <a:ext cx="48255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latin typeface="Calibri"/>
                <a:ea typeface="Calibri"/>
                <a:cs typeface="Calibri"/>
                <a:sym typeface="Calibri"/>
              </a:rPr>
              <a:t>Use TFI 1.8 Activities 1 through 3 to guide your work.</a:t>
            </a:r>
            <a:endParaRPr sz="2100">
              <a:latin typeface="Calibri"/>
              <a:ea typeface="Calibri"/>
              <a:cs typeface="Calibri"/>
              <a:sym typeface="Calibri"/>
            </a:endParaRPr>
          </a:p>
        </p:txBody>
      </p:sp>
      <p:pic>
        <p:nvPicPr>
          <p:cNvPr id="512" name="Google Shape;512;p74"/>
          <p:cNvPicPr preferRelativeResize="0"/>
          <p:nvPr/>
        </p:nvPicPr>
        <p:blipFill>
          <a:blip r:embed="rId3">
            <a:alphaModFix/>
          </a:blip>
          <a:stretch>
            <a:fillRect/>
          </a:stretch>
        </p:blipFill>
        <p:spPr>
          <a:xfrm>
            <a:off x="5326750" y="1287000"/>
            <a:ext cx="1909900" cy="2473850"/>
          </a:xfrm>
          <a:prstGeom prst="rect">
            <a:avLst/>
          </a:prstGeom>
          <a:noFill/>
          <a:ln>
            <a:noFill/>
          </a:ln>
          <a:effectLst>
            <a:outerShdw blurRad="57150" rotWithShape="0" algn="bl" dir="5400000" dist="19050">
              <a:srgbClr val="000000">
                <a:alpha val="50000"/>
              </a:srgbClr>
            </a:outerShdw>
          </a:effectLst>
        </p:spPr>
      </p:pic>
      <p:sp>
        <p:nvSpPr>
          <p:cNvPr id="513" name="Google Shape;513;p74"/>
          <p:cNvSpPr txBox="1"/>
          <p:nvPr/>
        </p:nvSpPr>
        <p:spPr>
          <a:xfrm>
            <a:off x="191375" y="1980563"/>
            <a:ext cx="4597500" cy="465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u="sng">
                <a:solidFill>
                  <a:schemeClr val="hlink"/>
                </a:solidFill>
                <a:latin typeface="Calibri"/>
                <a:ea typeface="Calibri"/>
                <a:cs typeface="Calibri"/>
                <a:sym typeface="Calibri"/>
                <a:hlinkClick r:id="rId4"/>
              </a:rPr>
              <a:t>Implementation Planning Workbook: TFI 1.8 Teaching Expectations Activities 1-3 </a:t>
            </a:r>
            <a:endParaRPr sz="400">
              <a:latin typeface="Calibri"/>
              <a:ea typeface="Calibri"/>
              <a:cs typeface="Calibri"/>
              <a:sym typeface="Calibri"/>
            </a:endParaRPr>
          </a:p>
          <a:p>
            <a:pPr indent="0" lvl="0" marL="0" marR="0" rtl="0" algn="l">
              <a:spcBef>
                <a:spcPts val="0"/>
              </a:spcBef>
              <a:spcAft>
                <a:spcPts val="0"/>
              </a:spcAft>
              <a:buNone/>
            </a:pPr>
            <a:r>
              <a:t/>
            </a:r>
            <a:endParaRPr sz="600">
              <a:solidFill>
                <a:srgbClr val="3A54A5"/>
              </a:solidFill>
              <a:latin typeface="Calibri"/>
              <a:ea typeface="Calibri"/>
              <a:cs typeface="Calibri"/>
              <a:sym typeface="Calibri"/>
            </a:endParaRPr>
          </a:p>
        </p:txBody>
      </p:sp>
      <p:pic>
        <p:nvPicPr>
          <p:cNvPr id="514" name="Google Shape;514;p74"/>
          <p:cNvPicPr preferRelativeResize="0"/>
          <p:nvPr/>
        </p:nvPicPr>
        <p:blipFill>
          <a:blip r:embed="rId5">
            <a:alphaModFix/>
          </a:blip>
          <a:stretch>
            <a:fillRect/>
          </a:stretch>
        </p:blipFill>
        <p:spPr>
          <a:xfrm>
            <a:off x="191375" y="2571751"/>
            <a:ext cx="4597499" cy="1306525"/>
          </a:xfrm>
          <a:prstGeom prst="rect">
            <a:avLst/>
          </a:prstGeom>
          <a:noFill/>
          <a:ln>
            <a:noFill/>
          </a:ln>
        </p:spPr>
      </p:pic>
      <p:sp>
        <p:nvSpPr>
          <p:cNvPr id="515" name="Google Shape;515;p74"/>
          <p:cNvSpPr txBox="1"/>
          <p:nvPr/>
        </p:nvSpPr>
        <p:spPr>
          <a:xfrm>
            <a:off x="4572000" y="3947425"/>
            <a:ext cx="2230800" cy="969600"/>
          </a:xfrm>
          <a:prstGeom prst="rect">
            <a:avLst/>
          </a:prstGeom>
          <a:solidFill>
            <a:srgbClr val="DDDDDA"/>
          </a:solidFill>
          <a:ln cap="flat" cmpd="sng" w="38100">
            <a:solidFill>
              <a:srgbClr val="EAB28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a:latin typeface="Calibri"/>
                <a:ea typeface="Calibri"/>
                <a:cs typeface="Calibri"/>
                <a:sym typeface="Calibri"/>
              </a:rPr>
              <a:t>Update  your action plan as needed for</a:t>
            </a:r>
            <a:endParaRPr b="1" sz="1700">
              <a:latin typeface="Calibri"/>
              <a:ea typeface="Calibri"/>
              <a:cs typeface="Calibri"/>
              <a:sym typeface="Calibri"/>
            </a:endParaRPr>
          </a:p>
          <a:p>
            <a:pPr indent="0" lvl="0" marL="0" rtl="0" algn="ctr">
              <a:spcBef>
                <a:spcPts val="0"/>
              </a:spcBef>
              <a:spcAft>
                <a:spcPts val="0"/>
              </a:spcAft>
              <a:buNone/>
            </a:pPr>
            <a:r>
              <a:rPr b="1" lang="en" sz="1700">
                <a:latin typeface="Calibri"/>
                <a:ea typeface="Calibri"/>
                <a:cs typeface="Calibri"/>
                <a:sym typeface="Calibri"/>
              </a:rPr>
              <a:t> 1.9</a:t>
            </a:r>
            <a:endParaRPr b="1" sz="1700">
              <a:latin typeface="Calibri"/>
              <a:ea typeface="Calibri"/>
              <a:cs typeface="Calibri"/>
              <a:sym typeface="Calibri"/>
            </a:endParaRPr>
          </a:p>
        </p:txBody>
      </p:sp>
      <p:sp>
        <p:nvSpPr>
          <p:cNvPr id="516" name="Google Shape;516;p74"/>
          <p:cNvSpPr/>
          <p:nvPr/>
        </p:nvSpPr>
        <p:spPr>
          <a:xfrm>
            <a:off x="2287950" y="3904375"/>
            <a:ext cx="1909800" cy="1194300"/>
          </a:xfrm>
          <a:prstGeom prst="rect">
            <a:avLst/>
          </a:prstGeom>
          <a:solidFill>
            <a:srgbClr val="DDDDDA"/>
          </a:solidFill>
          <a:ln cap="flat" cmpd="sng" w="38100">
            <a:solidFill>
              <a:srgbClr val="78BE2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000000"/>
                </a:solidFill>
                <a:latin typeface="Calibri"/>
                <a:ea typeface="Calibri"/>
                <a:cs typeface="Calibri"/>
                <a:sym typeface="Calibri"/>
              </a:rPr>
              <a:t>Professional Development</a:t>
            </a:r>
            <a:endParaRPr b="1" sz="1800">
              <a:solidFill>
                <a:srgbClr val="000000"/>
              </a:solidFill>
              <a:latin typeface="Calibri"/>
              <a:ea typeface="Calibri"/>
              <a:cs typeface="Calibri"/>
              <a:sym typeface="Calibri"/>
            </a:endParaRPr>
          </a:p>
          <a:p>
            <a:pPr indent="0" lvl="0" marL="0" rtl="0" algn="ctr">
              <a:spcBef>
                <a:spcPts val="0"/>
              </a:spcBef>
              <a:spcAft>
                <a:spcPts val="0"/>
              </a:spcAft>
              <a:buNone/>
            </a:pPr>
            <a:r>
              <a:rPr b="1" i="1" lang="en">
                <a:solidFill>
                  <a:srgbClr val="000000"/>
                </a:solidFill>
                <a:latin typeface="Calibri"/>
                <a:ea typeface="Calibri"/>
                <a:cs typeface="Calibri"/>
                <a:sym typeface="Calibri"/>
              </a:rPr>
              <a:t>How and when will you bring this information back to staff?</a:t>
            </a: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51"/>
          <p:cNvSpPr txBox="1"/>
          <p:nvPr>
            <p:ph type="title"/>
          </p:nvPr>
        </p:nvSpPr>
        <p:spPr>
          <a:xfrm>
            <a:off x="2307201" y="263100"/>
            <a:ext cx="6315600" cy="4653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2"/>
              </a:buClr>
              <a:buSzPts val="2700"/>
              <a:buFont typeface="Calibri"/>
              <a:buNone/>
            </a:pPr>
            <a:r>
              <a:rPr b="1" lang="en" sz="3000">
                <a:solidFill>
                  <a:srgbClr val="FFFFFF"/>
                </a:solidFill>
              </a:rPr>
              <a:t>Tier 1: Implementation Fidelity</a:t>
            </a:r>
            <a:endParaRPr b="1" i="0" sz="3000" u="none" cap="none" strike="noStrike">
              <a:solidFill>
                <a:srgbClr val="FFFFFF"/>
              </a:solidFill>
            </a:endParaRPr>
          </a:p>
        </p:txBody>
      </p:sp>
      <p:graphicFrame>
        <p:nvGraphicFramePr>
          <p:cNvPr descr="Two items listed: team composition and team operating procedures.  These items are highlighted on this slide." id="283" name="Google Shape;283;p51" title="TFI Sub-scale: Team"/>
          <p:cNvGraphicFramePr/>
          <p:nvPr/>
        </p:nvGraphicFramePr>
        <p:xfrm>
          <a:off x="571708" y="1020897"/>
          <a:ext cx="3000000" cy="3000000"/>
        </p:xfrm>
        <a:graphic>
          <a:graphicData uri="http://schemas.openxmlformats.org/drawingml/2006/table">
            <a:tbl>
              <a:tblPr bandRow="1" firstRow="1">
                <a:noFill/>
                <a:tableStyleId>{9A1D0A75-06C0-4117-BE86-1AFBBC920DB4}</a:tableStyleId>
              </a:tblPr>
              <a:tblGrid>
                <a:gridCol w="946125"/>
                <a:gridCol w="3113175"/>
              </a:tblGrid>
              <a:tr h="316400">
                <a:tc gridSpan="2">
                  <a:txBody>
                    <a:bodyPr/>
                    <a:lstStyle/>
                    <a:p>
                      <a:pPr indent="0" lvl="0" marL="0" marR="0" rtl="0" algn="ctr">
                        <a:spcBef>
                          <a:spcPts val="0"/>
                        </a:spcBef>
                        <a:spcAft>
                          <a:spcPts val="0"/>
                        </a:spcAft>
                        <a:buNone/>
                      </a:pPr>
                      <a:r>
                        <a:rPr b="0" lang="en" sz="2000" u="none">
                          <a:solidFill>
                            <a:srgbClr val="1D2A53"/>
                          </a:solidFill>
                        </a:rPr>
                        <a:t>TFI Sub-Scale: </a:t>
                      </a:r>
                      <a:r>
                        <a:rPr lang="en" sz="2000" u="none">
                          <a:solidFill>
                            <a:srgbClr val="1D2A53"/>
                          </a:solidFill>
                        </a:rPr>
                        <a:t>Team </a:t>
                      </a:r>
                      <a:endParaRPr b="0" sz="2000" u="none">
                        <a:solidFill>
                          <a:srgbClr val="1D2A53"/>
                        </a:solidFill>
                        <a:latin typeface="Calibri"/>
                        <a:ea typeface="Calibri"/>
                        <a:cs typeface="Calibri"/>
                        <a:sym typeface="Calibri"/>
                      </a:endParaRPr>
                    </a:p>
                  </a:txBody>
                  <a:tcPr marT="45725" marB="45725" marR="91450" marL="91450"/>
                </a:tc>
                <a:tc hMerge="1"/>
              </a:tr>
              <a:tr h="286375">
                <a:tc>
                  <a:txBody>
                    <a:bodyPr/>
                    <a:lstStyle/>
                    <a:p>
                      <a:pPr indent="0" lvl="0" marL="0" marR="0" rtl="0" algn="l">
                        <a:spcBef>
                          <a:spcPts val="0"/>
                        </a:spcBef>
                        <a:spcAft>
                          <a:spcPts val="0"/>
                        </a:spcAft>
                        <a:buNone/>
                      </a:pPr>
                      <a:r>
                        <a:rPr lang="en" sz="1200">
                          <a:solidFill>
                            <a:schemeClr val="accent1"/>
                          </a:solidFill>
                        </a:rPr>
                        <a:t>TFI 1.1</a:t>
                      </a:r>
                      <a:endParaRPr sz="1000">
                        <a:solidFill>
                          <a:schemeClr val="accent1"/>
                        </a:solidFill>
                      </a:endParaRPr>
                    </a:p>
                  </a:txBody>
                  <a:tcPr marT="45725" marB="45725" marR="91450" marL="91450"/>
                </a:tc>
                <a:tc>
                  <a:txBody>
                    <a:bodyPr/>
                    <a:lstStyle/>
                    <a:p>
                      <a:pPr indent="0" lvl="0" marL="0" marR="0" rtl="0" algn="l">
                        <a:spcBef>
                          <a:spcPts val="0"/>
                        </a:spcBef>
                        <a:spcAft>
                          <a:spcPts val="0"/>
                        </a:spcAft>
                        <a:buNone/>
                      </a:pPr>
                      <a:r>
                        <a:rPr lang="en" sz="1200">
                          <a:solidFill>
                            <a:schemeClr val="accent1"/>
                          </a:solidFill>
                        </a:rPr>
                        <a:t>Team Composition</a:t>
                      </a:r>
                      <a:endParaRPr sz="1000">
                        <a:solidFill>
                          <a:schemeClr val="accent1"/>
                        </a:solidFill>
                      </a:endParaRPr>
                    </a:p>
                  </a:txBody>
                  <a:tcPr marT="45725" marB="45725" marR="91450" marL="91450"/>
                </a:tc>
              </a:tr>
              <a:tr h="286375">
                <a:tc>
                  <a:txBody>
                    <a:bodyPr/>
                    <a:lstStyle/>
                    <a:p>
                      <a:pPr indent="0" lvl="0" marL="0" marR="0" rtl="0" algn="l">
                        <a:spcBef>
                          <a:spcPts val="0"/>
                        </a:spcBef>
                        <a:spcAft>
                          <a:spcPts val="0"/>
                        </a:spcAft>
                        <a:buNone/>
                      </a:pPr>
                      <a:r>
                        <a:rPr lang="en" sz="1200">
                          <a:solidFill>
                            <a:schemeClr val="accent1"/>
                          </a:solidFill>
                        </a:rPr>
                        <a:t>TFI</a:t>
                      </a:r>
                      <a:r>
                        <a:rPr lang="en" sz="1200">
                          <a:solidFill>
                            <a:schemeClr val="accent1"/>
                          </a:solidFill>
                        </a:rPr>
                        <a:t> </a:t>
                      </a:r>
                      <a:r>
                        <a:rPr lang="en" sz="1200">
                          <a:solidFill>
                            <a:schemeClr val="accent1"/>
                          </a:solidFill>
                        </a:rPr>
                        <a:t>1.2</a:t>
                      </a:r>
                      <a:endParaRPr sz="1000">
                        <a:solidFill>
                          <a:schemeClr val="accent1"/>
                        </a:solidFill>
                      </a:endParaRPr>
                    </a:p>
                  </a:txBody>
                  <a:tcPr marT="45725" marB="45725" marR="91450" marL="91450"/>
                </a:tc>
                <a:tc>
                  <a:txBody>
                    <a:bodyPr/>
                    <a:lstStyle/>
                    <a:p>
                      <a:pPr indent="0" lvl="0" marL="0" marR="0" rtl="0" algn="l">
                        <a:spcBef>
                          <a:spcPts val="0"/>
                        </a:spcBef>
                        <a:spcAft>
                          <a:spcPts val="0"/>
                        </a:spcAft>
                        <a:buNone/>
                      </a:pPr>
                      <a:r>
                        <a:rPr lang="en" sz="1200">
                          <a:solidFill>
                            <a:schemeClr val="accent1"/>
                          </a:solidFill>
                        </a:rPr>
                        <a:t>Team Operating Procedures</a:t>
                      </a:r>
                      <a:endParaRPr sz="1000">
                        <a:solidFill>
                          <a:schemeClr val="accent1"/>
                        </a:solidFill>
                      </a:endParaRPr>
                    </a:p>
                  </a:txBody>
                  <a:tcPr marT="45725" marB="45725" marR="91450" marL="91450"/>
                </a:tc>
              </a:tr>
            </a:tbl>
          </a:graphicData>
        </a:graphic>
      </p:graphicFrame>
      <p:graphicFrame>
        <p:nvGraphicFramePr>
          <p:cNvPr descr="Following items listed: behavioral expecations, teaching expectations, problem behavior definitions, discipline policies, professional development, classroom procedures, feedback and acknowledgement, faculty involvement, and student/family/community involvement." id="284" name="Google Shape;284;p51" title="TFI Sub-scale: Implementation"/>
          <p:cNvGraphicFramePr/>
          <p:nvPr/>
        </p:nvGraphicFramePr>
        <p:xfrm>
          <a:off x="571707" y="1998951"/>
          <a:ext cx="3000000" cy="3000000"/>
        </p:xfrm>
        <a:graphic>
          <a:graphicData uri="http://schemas.openxmlformats.org/drawingml/2006/table">
            <a:tbl>
              <a:tblPr bandRow="1" firstRow="1">
                <a:noFill/>
                <a:tableStyleId>{9A1D0A75-06C0-4117-BE86-1AFBBC920DB4}</a:tableStyleId>
              </a:tblPr>
              <a:tblGrid>
                <a:gridCol w="946125"/>
                <a:gridCol w="3113175"/>
              </a:tblGrid>
              <a:tr h="364775">
                <a:tc gridSpan="2">
                  <a:txBody>
                    <a:bodyPr/>
                    <a:lstStyle/>
                    <a:p>
                      <a:pPr indent="0" lvl="0" marL="0" marR="0" rtl="0" algn="ctr">
                        <a:spcBef>
                          <a:spcPts val="0"/>
                        </a:spcBef>
                        <a:spcAft>
                          <a:spcPts val="0"/>
                        </a:spcAft>
                        <a:buNone/>
                      </a:pPr>
                      <a:r>
                        <a:rPr b="0" lang="en" sz="2000" u="none">
                          <a:solidFill>
                            <a:srgbClr val="1D2A53"/>
                          </a:solidFill>
                        </a:rPr>
                        <a:t>TFI Sub-Scale: </a:t>
                      </a:r>
                      <a:r>
                        <a:rPr lang="en" sz="2000" u="none">
                          <a:solidFill>
                            <a:srgbClr val="1D2A53"/>
                          </a:solidFill>
                        </a:rPr>
                        <a:t>Implementation </a:t>
                      </a:r>
                      <a:endParaRPr b="0" sz="2000" u="none">
                        <a:solidFill>
                          <a:srgbClr val="1D2A53"/>
                        </a:solidFill>
                        <a:latin typeface="Calibri"/>
                        <a:ea typeface="Calibri"/>
                        <a:cs typeface="Calibri"/>
                        <a:sym typeface="Calibri"/>
                      </a:endParaRPr>
                    </a:p>
                  </a:txBody>
                  <a:tcPr marT="45725" marB="45725" marR="91450" marL="91450"/>
                </a:tc>
                <a:tc hMerge="1"/>
              </a:tr>
              <a:tr h="277100">
                <a:tc>
                  <a:txBody>
                    <a:bodyPr/>
                    <a:lstStyle/>
                    <a:p>
                      <a:pPr indent="0" lvl="0" marL="0" marR="0" rtl="0" algn="l">
                        <a:spcBef>
                          <a:spcPts val="0"/>
                        </a:spcBef>
                        <a:spcAft>
                          <a:spcPts val="0"/>
                        </a:spcAft>
                        <a:buNone/>
                      </a:pPr>
                      <a:r>
                        <a:rPr lang="en" sz="1200">
                          <a:solidFill>
                            <a:schemeClr val="accent1"/>
                          </a:solidFill>
                        </a:rPr>
                        <a:t>TFI 1.3</a:t>
                      </a:r>
                      <a:endParaRPr sz="1200">
                        <a:solidFill>
                          <a:schemeClr val="accent1"/>
                        </a:solidFill>
                      </a:endParaRPr>
                    </a:p>
                  </a:txBody>
                  <a:tcPr marT="45725" marB="45725" marR="91450" marL="91450"/>
                </a:tc>
                <a:tc>
                  <a:txBody>
                    <a:bodyPr/>
                    <a:lstStyle/>
                    <a:p>
                      <a:pPr indent="0" lvl="0" marL="0" marR="0" rtl="0" algn="l">
                        <a:spcBef>
                          <a:spcPts val="0"/>
                        </a:spcBef>
                        <a:spcAft>
                          <a:spcPts val="0"/>
                        </a:spcAft>
                        <a:buNone/>
                      </a:pPr>
                      <a:r>
                        <a:rPr lang="en" sz="1200">
                          <a:solidFill>
                            <a:schemeClr val="accent1"/>
                          </a:solidFill>
                        </a:rPr>
                        <a:t>Behavioral Expectations</a:t>
                      </a:r>
                      <a:endParaRPr sz="1200">
                        <a:solidFill>
                          <a:schemeClr val="accent1"/>
                        </a:solidFill>
                      </a:endParaRPr>
                    </a:p>
                  </a:txBody>
                  <a:tcPr marT="45725" marB="45725" marR="91450" marL="91450"/>
                </a:tc>
              </a:tr>
              <a:tr h="320950">
                <a:tc>
                  <a:txBody>
                    <a:bodyPr/>
                    <a:lstStyle/>
                    <a:p>
                      <a:pPr indent="0" lvl="0" marL="0" marR="0" rtl="0" algn="l">
                        <a:spcBef>
                          <a:spcPts val="0"/>
                        </a:spcBef>
                        <a:spcAft>
                          <a:spcPts val="0"/>
                        </a:spcAft>
                        <a:buNone/>
                      </a:pPr>
                      <a:r>
                        <a:rPr lang="en" sz="1200">
                          <a:solidFill>
                            <a:schemeClr val="accent1"/>
                          </a:solidFill>
                        </a:rPr>
                        <a:t>TFI 1.4</a:t>
                      </a:r>
                      <a:endParaRPr sz="1200">
                        <a:solidFill>
                          <a:schemeClr val="accent1"/>
                        </a:solidFill>
                      </a:endParaRPr>
                    </a:p>
                  </a:txBody>
                  <a:tcPr marT="45725" marB="45725" marR="91450" marL="91450"/>
                </a:tc>
                <a:tc>
                  <a:txBody>
                    <a:bodyPr/>
                    <a:lstStyle/>
                    <a:p>
                      <a:pPr indent="0" lvl="0" marL="0" marR="0" rtl="0" algn="l">
                        <a:spcBef>
                          <a:spcPts val="0"/>
                        </a:spcBef>
                        <a:spcAft>
                          <a:spcPts val="0"/>
                        </a:spcAft>
                        <a:buNone/>
                      </a:pPr>
                      <a:r>
                        <a:rPr lang="en" sz="1200">
                          <a:solidFill>
                            <a:schemeClr val="accent1"/>
                          </a:solidFill>
                        </a:rPr>
                        <a:t>Teaching Expectations</a:t>
                      </a:r>
                      <a:endParaRPr sz="1200">
                        <a:solidFill>
                          <a:schemeClr val="accent1"/>
                        </a:solidFill>
                      </a:endParaRPr>
                    </a:p>
                  </a:txBody>
                  <a:tcPr marT="45725" marB="45725" marR="91450" marL="91450"/>
                </a:tc>
              </a:tr>
              <a:tr h="250800">
                <a:tc>
                  <a:txBody>
                    <a:bodyPr/>
                    <a:lstStyle/>
                    <a:p>
                      <a:pPr indent="0" lvl="0" marL="0" marR="0" rtl="0" algn="l">
                        <a:spcBef>
                          <a:spcPts val="0"/>
                        </a:spcBef>
                        <a:spcAft>
                          <a:spcPts val="0"/>
                        </a:spcAft>
                        <a:buNone/>
                      </a:pPr>
                      <a:r>
                        <a:rPr b="0" lang="en" sz="1200">
                          <a:solidFill>
                            <a:srgbClr val="1D2A53"/>
                          </a:solidFill>
                        </a:rPr>
                        <a:t>TFI 1.5</a:t>
                      </a:r>
                      <a:endParaRPr b="0" sz="1200">
                        <a:solidFill>
                          <a:srgbClr val="1D2A53"/>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b="0" lang="en" sz="1200">
                          <a:solidFill>
                            <a:srgbClr val="1D2A53"/>
                          </a:solidFill>
                        </a:rPr>
                        <a:t>Problem Behavior Definitions</a:t>
                      </a:r>
                      <a:endParaRPr b="0" sz="1200">
                        <a:solidFill>
                          <a:srgbClr val="1D2A53"/>
                        </a:solidFill>
                        <a:latin typeface="Calibri"/>
                        <a:ea typeface="Calibri"/>
                        <a:cs typeface="Calibri"/>
                        <a:sym typeface="Calibri"/>
                      </a:endParaRPr>
                    </a:p>
                  </a:txBody>
                  <a:tcPr marT="45725" marB="45725" marR="91450" marL="91450"/>
                </a:tc>
              </a:tr>
              <a:tr h="250800">
                <a:tc>
                  <a:txBody>
                    <a:bodyPr/>
                    <a:lstStyle/>
                    <a:p>
                      <a:pPr indent="0" lvl="0" marL="0" marR="0" rtl="0" algn="l">
                        <a:spcBef>
                          <a:spcPts val="0"/>
                        </a:spcBef>
                        <a:spcAft>
                          <a:spcPts val="0"/>
                        </a:spcAft>
                        <a:buNone/>
                      </a:pPr>
                      <a:r>
                        <a:rPr lang="en" sz="1200">
                          <a:solidFill>
                            <a:srgbClr val="1D2A53"/>
                          </a:solidFill>
                        </a:rPr>
                        <a:t>TFI</a:t>
                      </a:r>
                      <a:r>
                        <a:rPr lang="en" sz="1200">
                          <a:solidFill>
                            <a:srgbClr val="1D2A53"/>
                          </a:solidFill>
                        </a:rPr>
                        <a:t> </a:t>
                      </a:r>
                      <a:r>
                        <a:rPr lang="en" sz="1200">
                          <a:solidFill>
                            <a:srgbClr val="1D2A53"/>
                          </a:solidFill>
                        </a:rPr>
                        <a:t>1.6</a:t>
                      </a:r>
                      <a:endParaRPr sz="1200">
                        <a:solidFill>
                          <a:srgbClr val="1D2A53"/>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 sz="1200">
                          <a:solidFill>
                            <a:srgbClr val="1D2A53"/>
                          </a:solidFill>
                        </a:rPr>
                        <a:t>Discipline</a:t>
                      </a:r>
                      <a:r>
                        <a:rPr lang="en" sz="1200">
                          <a:solidFill>
                            <a:srgbClr val="1D2A53"/>
                          </a:solidFill>
                        </a:rPr>
                        <a:t> Policies</a:t>
                      </a:r>
                      <a:endParaRPr sz="1200">
                        <a:solidFill>
                          <a:srgbClr val="1D2A53"/>
                        </a:solidFill>
                        <a:latin typeface="Calibri"/>
                        <a:ea typeface="Calibri"/>
                        <a:cs typeface="Calibri"/>
                        <a:sym typeface="Calibri"/>
                      </a:endParaRPr>
                    </a:p>
                  </a:txBody>
                  <a:tcPr marT="45725" marB="45725" marR="91450" marL="91450"/>
                </a:tc>
              </a:tr>
              <a:tr h="250800">
                <a:tc>
                  <a:txBody>
                    <a:bodyPr/>
                    <a:lstStyle/>
                    <a:p>
                      <a:pPr indent="0" lvl="0" marL="0" marR="0" rtl="0" algn="l">
                        <a:spcBef>
                          <a:spcPts val="0"/>
                        </a:spcBef>
                        <a:spcAft>
                          <a:spcPts val="0"/>
                        </a:spcAft>
                        <a:buNone/>
                      </a:pPr>
                      <a:r>
                        <a:rPr lang="en" sz="1200">
                          <a:solidFill>
                            <a:srgbClr val="1D2A53"/>
                          </a:solidFill>
                        </a:rPr>
                        <a:t>TFI 1.7</a:t>
                      </a:r>
                      <a:endParaRPr sz="1200">
                        <a:solidFill>
                          <a:srgbClr val="1D2A53"/>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 sz="1200">
                          <a:solidFill>
                            <a:srgbClr val="1D2A53"/>
                          </a:solidFill>
                        </a:rPr>
                        <a:t>Professional Development</a:t>
                      </a:r>
                      <a:endParaRPr sz="1200">
                        <a:solidFill>
                          <a:srgbClr val="1D2A53"/>
                        </a:solidFill>
                        <a:latin typeface="Calibri"/>
                        <a:ea typeface="Calibri"/>
                        <a:cs typeface="Calibri"/>
                        <a:sym typeface="Calibri"/>
                      </a:endParaRPr>
                    </a:p>
                  </a:txBody>
                  <a:tcPr marT="45725" marB="45725" marR="91450" marL="91450"/>
                </a:tc>
              </a:tr>
              <a:tr h="250800">
                <a:tc>
                  <a:txBody>
                    <a:bodyPr/>
                    <a:lstStyle/>
                    <a:p>
                      <a:pPr indent="0" lvl="0" marL="0" marR="0" rtl="0" algn="l">
                        <a:spcBef>
                          <a:spcPts val="0"/>
                        </a:spcBef>
                        <a:spcAft>
                          <a:spcPts val="0"/>
                        </a:spcAft>
                        <a:buNone/>
                      </a:pPr>
                      <a:r>
                        <a:rPr b="1" lang="en" sz="1500">
                          <a:solidFill>
                            <a:schemeClr val="accent2"/>
                          </a:solidFill>
                        </a:rPr>
                        <a:t>TFI 1.8</a:t>
                      </a:r>
                      <a:endParaRPr b="1" sz="1500">
                        <a:solidFill>
                          <a:schemeClr val="accent2"/>
                        </a:solidFill>
                      </a:endParaRPr>
                    </a:p>
                  </a:txBody>
                  <a:tcPr marT="45725" marB="45725" marR="91450" marL="91450"/>
                </a:tc>
                <a:tc>
                  <a:txBody>
                    <a:bodyPr/>
                    <a:lstStyle/>
                    <a:p>
                      <a:pPr indent="0" lvl="0" marL="0" marR="0" rtl="0" algn="l">
                        <a:spcBef>
                          <a:spcPts val="0"/>
                        </a:spcBef>
                        <a:spcAft>
                          <a:spcPts val="0"/>
                        </a:spcAft>
                        <a:buNone/>
                      </a:pPr>
                      <a:r>
                        <a:rPr b="1" lang="en" sz="1500">
                          <a:solidFill>
                            <a:schemeClr val="accent2"/>
                          </a:solidFill>
                        </a:rPr>
                        <a:t>Classroom Procedures &amp; Practices</a:t>
                      </a:r>
                      <a:endParaRPr b="1" sz="1500">
                        <a:solidFill>
                          <a:schemeClr val="accent2"/>
                        </a:solidFill>
                      </a:endParaRPr>
                    </a:p>
                  </a:txBody>
                  <a:tcPr marT="45725" marB="45725" marR="91450" marL="91450"/>
                </a:tc>
              </a:tr>
              <a:tr h="404850">
                <a:tc>
                  <a:txBody>
                    <a:bodyPr/>
                    <a:lstStyle/>
                    <a:p>
                      <a:pPr indent="0" lvl="0" marL="0" marR="0" rtl="0" algn="l">
                        <a:spcBef>
                          <a:spcPts val="0"/>
                        </a:spcBef>
                        <a:spcAft>
                          <a:spcPts val="0"/>
                        </a:spcAft>
                        <a:buNone/>
                      </a:pPr>
                      <a:r>
                        <a:rPr lang="en" sz="1200">
                          <a:solidFill>
                            <a:srgbClr val="1D2A53"/>
                          </a:solidFill>
                        </a:rPr>
                        <a:t>TFI 1.9</a:t>
                      </a:r>
                      <a:endParaRPr sz="1200">
                        <a:solidFill>
                          <a:srgbClr val="1D2A53"/>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 sz="1200">
                          <a:solidFill>
                            <a:srgbClr val="1D2A53"/>
                          </a:solidFill>
                        </a:rPr>
                        <a:t>Feedback and Acknowledgement</a:t>
                      </a:r>
                      <a:endParaRPr sz="1200">
                        <a:solidFill>
                          <a:srgbClr val="1D2A53"/>
                        </a:solidFill>
                        <a:latin typeface="Calibri"/>
                        <a:ea typeface="Calibri"/>
                        <a:cs typeface="Calibri"/>
                        <a:sym typeface="Calibri"/>
                      </a:endParaRPr>
                    </a:p>
                  </a:txBody>
                  <a:tcPr marT="45725" marB="45725" marR="91450" marL="91450"/>
                </a:tc>
              </a:tr>
              <a:tr h="250800">
                <a:tc>
                  <a:txBody>
                    <a:bodyPr/>
                    <a:lstStyle/>
                    <a:p>
                      <a:pPr indent="0" lvl="0" marL="0" marR="0" rtl="0" algn="l">
                        <a:spcBef>
                          <a:spcPts val="0"/>
                        </a:spcBef>
                        <a:spcAft>
                          <a:spcPts val="0"/>
                        </a:spcAft>
                        <a:buNone/>
                      </a:pPr>
                      <a:r>
                        <a:rPr lang="en" sz="1200">
                          <a:solidFill>
                            <a:srgbClr val="1D2A53"/>
                          </a:solidFill>
                        </a:rPr>
                        <a:t>TFI 1.10</a:t>
                      </a:r>
                      <a:endParaRPr sz="1200">
                        <a:solidFill>
                          <a:srgbClr val="1D2A53"/>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 sz="1200">
                          <a:solidFill>
                            <a:srgbClr val="1D2A53"/>
                          </a:solidFill>
                        </a:rPr>
                        <a:t>Faculty Involvement</a:t>
                      </a:r>
                      <a:endParaRPr sz="1200">
                        <a:solidFill>
                          <a:srgbClr val="1D2A53"/>
                        </a:solidFill>
                        <a:latin typeface="Calibri"/>
                        <a:ea typeface="Calibri"/>
                        <a:cs typeface="Calibri"/>
                        <a:sym typeface="Calibri"/>
                      </a:endParaRPr>
                    </a:p>
                  </a:txBody>
                  <a:tcPr marT="45725" marB="45725" marR="91450" marL="91450"/>
                </a:tc>
              </a:tr>
              <a:tr h="255500">
                <a:tc>
                  <a:txBody>
                    <a:bodyPr/>
                    <a:lstStyle/>
                    <a:p>
                      <a:pPr indent="0" lvl="0" marL="0" marR="0" rtl="0" algn="l">
                        <a:spcBef>
                          <a:spcPts val="0"/>
                        </a:spcBef>
                        <a:spcAft>
                          <a:spcPts val="0"/>
                        </a:spcAft>
                        <a:buNone/>
                      </a:pPr>
                      <a:r>
                        <a:rPr lang="en" sz="1200">
                          <a:solidFill>
                            <a:srgbClr val="1D2A53"/>
                          </a:solidFill>
                        </a:rPr>
                        <a:t>TFI 1.11</a:t>
                      </a:r>
                      <a:endParaRPr sz="1200">
                        <a:solidFill>
                          <a:srgbClr val="1D2A53"/>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 sz="1200">
                          <a:solidFill>
                            <a:srgbClr val="1D2A53"/>
                          </a:solidFill>
                        </a:rPr>
                        <a:t>Student/Family/Community</a:t>
                      </a:r>
                      <a:r>
                        <a:rPr lang="en" sz="1200">
                          <a:solidFill>
                            <a:srgbClr val="1D2A53"/>
                          </a:solidFill>
                        </a:rPr>
                        <a:t> Involvement</a:t>
                      </a:r>
                      <a:endParaRPr sz="1200">
                        <a:solidFill>
                          <a:srgbClr val="1D2A53"/>
                        </a:solidFill>
                        <a:latin typeface="Calibri"/>
                        <a:ea typeface="Calibri"/>
                        <a:cs typeface="Calibri"/>
                        <a:sym typeface="Calibri"/>
                      </a:endParaRPr>
                    </a:p>
                  </a:txBody>
                  <a:tcPr marT="45725" marB="45725" marR="91450" marL="91450"/>
                </a:tc>
              </a:tr>
            </a:tbl>
          </a:graphicData>
        </a:graphic>
      </p:graphicFrame>
      <p:graphicFrame>
        <p:nvGraphicFramePr>
          <p:cNvPr descr="Following items listed: discipline data, data-based decision making, fidelity data, annual evaluation." id="285" name="Google Shape;285;p51" title="TFI Sub-scale: Evaluation"/>
          <p:cNvGraphicFramePr/>
          <p:nvPr/>
        </p:nvGraphicFramePr>
        <p:xfrm>
          <a:off x="4918291" y="1061647"/>
          <a:ext cx="3000000" cy="3000000"/>
        </p:xfrm>
        <a:graphic>
          <a:graphicData uri="http://schemas.openxmlformats.org/drawingml/2006/table">
            <a:tbl>
              <a:tblPr bandRow="1" firstRow="1">
                <a:noFill/>
                <a:tableStyleId>{9A1D0A75-06C0-4117-BE86-1AFBBC920DB4}</a:tableStyleId>
              </a:tblPr>
              <a:tblGrid>
                <a:gridCol w="936950"/>
                <a:gridCol w="3122350"/>
              </a:tblGrid>
              <a:tr h="281550">
                <a:tc gridSpan="2">
                  <a:txBody>
                    <a:bodyPr/>
                    <a:lstStyle/>
                    <a:p>
                      <a:pPr indent="0" lvl="0" marL="0" marR="0" rtl="0" algn="ctr">
                        <a:spcBef>
                          <a:spcPts val="0"/>
                        </a:spcBef>
                        <a:spcAft>
                          <a:spcPts val="0"/>
                        </a:spcAft>
                        <a:buNone/>
                      </a:pPr>
                      <a:r>
                        <a:rPr b="0" lang="en" sz="2000" u="none" cap="none" strike="noStrike">
                          <a:solidFill>
                            <a:srgbClr val="1D2A53"/>
                          </a:solidFill>
                        </a:rPr>
                        <a:t>TFI Sub-Scale: </a:t>
                      </a:r>
                      <a:r>
                        <a:rPr lang="en" sz="2000" u="none" cap="none" strike="noStrike">
                          <a:solidFill>
                            <a:srgbClr val="1D2A53"/>
                          </a:solidFill>
                        </a:rPr>
                        <a:t>Evaluation </a:t>
                      </a:r>
                      <a:endParaRPr b="0" sz="2000" u="none" cap="none" strike="noStrike">
                        <a:solidFill>
                          <a:srgbClr val="1D2A53"/>
                        </a:solidFill>
                        <a:latin typeface="Calibri"/>
                        <a:ea typeface="Calibri"/>
                        <a:cs typeface="Calibri"/>
                        <a:sym typeface="Calibri"/>
                      </a:endParaRPr>
                    </a:p>
                  </a:txBody>
                  <a:tcPr marT="45725" marB="45725" marR="91450" marL="91450"/>
                </a:tc>
                <a:tc hMerge="1"/>
              </a:tr>
              <a:tr h="238225">
                <a:tc>
                  <a:txBody>
                    <a:bodyPr/>
                    <a:lstStyle/>
                    <a:p>
                      <a:pPr indent="0" lvl="0" marL="0" marR="0" rtl="0" algn="l">
                        <a:spcBef>
                          <a:spcPts val="0"/>
                        </a:spcBef>
                        <a:spcAft>
                          <a:spcPts val="0"/>
                        </a:spcAft>
                        <a:buNone/>
                      </a:pPr>
                      <a:r>
                        <a:rPr lang="en" sz="1200" u="none" cap="none" strike="noStrike">
                          <a:solidFill>
                            <a:srgbClr val="1D2A53"/>
                          </a:solidFill>
                        </a:rPr>
                        <a:t>TFI 1.12</a:t>
                      </a:r>
                      <a:endParaRPr sz="1200">
                        <a:solidFill>
                          <a:srgbClr val="1D2A53"/>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 sz="1200">
                          <a:solidFill>
                            <a:srgbClr val="1D2A53"/>
                          </a:solidFill>
                        </a:rPr>
                        <a:t>Discipline Data</a:t>
                      </a:r>
                      <a:endParaRPr sz="1200">
                        <a:solidFill>
                          <a:srgbClr val="1D2A53"/>
                        </a:solidFill>
                        <a:latin typeface="Calibri"/>
                        <a:ea typeface="Calibri"/>
                        <a:cs typeface="Calibri"/>
                        <a:sym typeface="Calibri"/>
                      </a:endParaRPr>
                    </a:p>
                  </a:txBody>
                  <a:tcPr marT="45725" marB="45725" marR="91450" marL="91450"/>
                </a:tc>
              </a:tr>
              <a:tr h="238225">
                <a:tc>
                  <a:txBody>
                    <a:bodyPr/>
                    <a:lstStyle/>
                    <a:p>
                      <a:pPr indent="0" lvl="0" marL="0" marR="0" rtl="0" algn="l">
                        <a:spcBef>
                          <a:spcPts val="0"/>
                        </a:spcBef>
                        <a:spcAft>
                          <a:spcPts val="0"/>
                        </a:spcAft>
                        <a:buNone/>
                      </a:pPr>
                      <a:r>
                        <a:rPr lang="en" sz="1200">
                          <a:solidFill>
                            <a:srgbClr val="1D2A53"/>
                          </a:solidFill>
                        </a:rPr>
                        <a:t>TFI 1.13</a:t>
                      </a:r>
                      <a:endParaRPr sz="1200">
                        <a:solidFill>
                          <a:srgbClr val="1D2A53"/>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 sz="1200">
                          <a:solidFill>
                            <a:srgbClr val="1D2A53"/>
                          </a:solidFill>
                        </a:rPr>
                        <a:t>Data-based Decision</a:t>
                      </a:r>
                      <a:r>
                        <a:rPr lang="en" sz="1200">
                          <a:solidFill>
                            <a:srgbClr val="1D2A53"/>
                          </a:solidFill>
                        </a:rPr>
                        <a:t> Making</a:t>
                      </a:r>
                      <a:endParaRPr sz="1200">
                        <a:solidFill>
                          <a:srgbClr val="1D2A53"/>
                        </a:solidFill>
                        <a:latin typeface="Calibri"/>
                        <a:ea typeface="Calibri"/>
                        <a:cs typeface="Calibri"/>
                        <a:sym typeface="Calibri"/>
                      </a:endParaRPr>
                    </a:p>
                  </a:txBody>
                  <a:tcPr marT="45725" marB="45725" marR="91450" marL="91450"/>
                </a:tc>
              </a:tr>
              <a:tr h="238225">
                <a:tc>
                  <a:txBody>
                    <a:bodyPr/>
                    <a:lstStyle/>
                    <a:p>
                      <a:pPr indent="0" lvl="0" marL="0" marR="0" rtl="0" algn="l">
                        <a:spcBef>
                          <a:spcPts val="0"/>
                        </a:spcBef>
                        <a:spcAft>
                          <a:spcPts val="0"/>
                        </a:spcAft>
                        <a:buNone/>
                      </a:pPr>
                      <a:r>
                        <a:rPr lang="en" sz="1200">
                          <a:solidFill>
                            <a:schemeClr val="accent1"/>
                          </a:solidFill>
                        </a:rPr>
                        <a:t>TFI 1.14</a:t>
                      </a:r>
                      <a:endParaRPr sz="1200">
                        <a:solidFill>
                          <a:schemeClr val="accent1"/>
                        </a:solidFill>
                      </a:endParaRPr>
                    </a:p>
                  </a:txBody>
                  <a:tcPr marT="45725" marB="45725" marR="91450" marL="91450"/>
                </a:tc>
                <a:tc>
                  <a:txBody>
                    <a:bodyPr/>
                    <a:lstStyle/>
                    <a:p>
                      <a:pPr indent="0" lvl="0" marL="0" marR="0" rtl="0" algn="l">
                        <a:spcBef>
                          <a:spcPts val="0"/>
                        </a:spcBef>
                        <a:spcAft>
                          <a:spcPts val="0"/>
                        </a:spcAft>
                        <a:buNone/>
                      </a:pPr>
                      <a:r>
                        <a:rPr lang="en" sz="1200">
                          <a:solidFill>
                            <a:schemeClr val="accent1"/>
                          </a:solidFill>
                        </a:rPr>
                        <a:t>Fidelity Data</a:t>
                      </a:r>
                      <a:endParaRPr sz="1200">
                        <a:solidFill>
                          <a:schemeClr val="accent1"/>
                        </a:solidFill>
                      </a:endParaRPr>
                    </a:p>
                  </a:txBody>
                  <a:tcPr marT="45725" marB="45725" marR="91450" marL="91450"/>
                </a:tc>
              </a:tr>
              <a:tr h="238225">
                <a:tc>
                  <a:txBody>
                    <a:bodyPr/>
                    <a:lstStyle/>
                    <a:p>
                      <a:pPr indent="0" lvl="0" marL="0" marR="0" rtl="0" algn="l">
                        <a:spcBef>
                          <a:spcPts val="0"/>
                        </a:spcBef>
                        <a:spcAft>
                          <a:spcPts val="0"/>
                        </a:spcAft>
                        <a:buNone/>
                      </a:pPr>
                      <a:r>
                        <a:rPr lang="en" sz="1200">
                          <a:solidFill>
                            <a:srgbClr val="1D2A53"/>
                          </a:solidFill>
                        </a:rPr>
                        <a:t>TFI 1.15</a:t>
                      </a:r>
                      <a:endParaRPr sz="1200">
                        <a:solidFill>
                          <a:srgbClr val="1D2A53"/>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 sz="1200">
                          <a:solidFill>
                            <a:srgbClr val="1D2A53"/>
                          </a:solidFill>
                        </a:rPr>
                        <a:t>Annual Evaluation</a:t>
                      </a:r>
                      <a:endParaRPr sz="1200">
                        <a:solidFill>
                          <a:srgbClr val="1D2A53"/>
                        </a:solidFill>
                        <a:latin typeface="Calibri"/>
                        <a:ea typeface="Calibri"/>
                        <a:cs typeface="Calibri"/>
                        <a:sym typeface="Calibri"/>
                      </a:endParaRPr>
                    </a:p>
                  </a:txBody>
                  <a:tcPr marT="45725" marB="45725" marR="91450" marL="9145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52"/>
          <p:cNvSpPr txBox="1"/>
          <p:nvPr>
            <p:ph idx="1" type="body"/>
          </p:nvPr>
        </p:nvSpPr>
        <p:spPr>
          <a:xfrm>
            <a:off x="266071" y="1163975"/>
            <a:ext cx="5733600" cy="3775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dk1"/>
              </a:buClr>
              <a:buSzPts val="1800"/>
              <a:buFont typeface="Noto Sans Symbols"/>
              <a:buNone/>
            </a:pPr>
            <a:r>
              <a:rPr b="1" i="0" lang="en" sz="2000" u="none" cap="none" strike="noStrike">
                <a:latin typeface="Calibri"/>
                <a:ea typeface="Calibri"/>
                <a:cs typeface="Calibri"/>
                <a:sym typeface="Calibri"/>
              </a:rPr>
              <a:t>Purpose: </a:t>
            </a:r>
            <a:endParaRPr b="1" sz="2000"/>
          </a:p>
          <a:p>
            <a:pPr indent="0" lvl="0" marL="0" marR="0" rtl="0" algn="l">
              <a:lnSpc>
                <a:spcPct val="90000"/>
              </a:lnSpc>
              <a:spcBef>
                <a:spcPts val="0"/>
              </a:spcBef>
              <a:spcAft>
                <a:spcPts val="0"/>
              </a:spcAft>
              <a:buClr>
                <a:schemeClr val="dk1"/>
              </a:buClr>
              <a:buSzPts val="1800"/>
              <a:buFont typeface="Noto Sans Symbols"/>
              <a:buNone/>
            </a:pPr>
            <a:r>
              <a:rPr i="0" lang="en" sz="2000" u="none" cap="none" strike="noStrike"/>
              <a:t>Team</a:t>
            </a:r>
            <a:r>
              <a:rPr lang="en" sz="2000"/>
              <a:t>s will develop a professional development plan for training staff on Tier 1 Core Classroom Practices.</a:t>
            </a:r>
            <a:endParaRPr sz="2000">
              <a:latin typeface="Calibri"/>
              <a:ea typeface="Calibri"/>
              <a:cs typeface="Calibri"/>
              <a:sym typeface="Calibri"/>
            </a:endParaRPr>
          </a:p>
          <a:p>
            <a:pPr indent="0" lvl="0" marL="342900" marR="0" rtl="0" algn="l">
              <a:lnSpc>
                <a:spcPct val="90000"/>
              </a:lnSpc>
              <a:spcBef>
                <a:spcPts val="400"/>
              </a:spcBef>
              <a:spcAft>
                <a:spcPts val="0"/>
              </a:spcAft>
              <a:buClr>
                <a:schemeClr val="dk1"/>
              </a:buClr>
              <a:buSzPts val="1800"/>
              <a:buFont typeface="Noto Sans Symbols"/>
              <a:buNone/>
            </a:pPr>
            <a:r>
              <a:t/>
            </a:r>
            <a:endParaRPr i="0" sz="3000" u="none" cap="none" strike="noStrike">
              <a:latin typeface="Twentieth Century"/>
              <a:ea typeface="Twentieth Century"/>
              <a:cs typeface="Twentieth Century"/>
              <a:sym typeface="Twentieth Century"/>
            </a:endParaRPr>
          </a:p>
          <a:p>
            <a:pPr indent="0" lvl="0" marL="0" marR="0" rtl="0" algn="l">
              <a:lnSpc>
                <a:spcPct val="90000"/>
              </a:lnSpc>
              <a:spcBef>
                <a:spcPts val="400"/>
              </a:spcBef>
              <a:spcAft>
                <a:spcPts val="0"/>
              </a:spcAft>
              <a:buClr>
                <a:schemeClr val="dk1"/>
              </a:buClr>
              <a:buSzPts val="1800"/>
              <a:buFont typeface="Noto Sans Symbols"/>
              <a:buNone/>
            </a:pPr>
            <a:r>
              <a:t/>
            </a:r>
            <a:endParaRPr i="0" sz="1600" u="none" cap="none" strike="noStrike">
              <a:latin typeface="Calibri"/>
              <a:ea typeface="Calibri"/>
              <a:cs typeface="Calibri"/>
              <a:sym typeface="Calibri"/>
            </a:endParaRPr>
          </a:p>
          <a:p>
            <a:pPr indent="0" lvl="0" marL="0" marR="0" rtl="0" algn="l">
              <a:lnSpc>
                <a:spcPct val="90000"/>
              </a:lnSpc>
              <a:spcBef>
                <a:spcPts val="400"/>
              </a:spcBef>
              <a:spcAft>
                <a:spcPts val="0"/>
              </a:spcAft>
              <a:buClr>
                <a:schemeClr val="dk1"/>
              </a:buClr>
              <a:buSzPts val="1800"/>
              <a:buFont typeface="Noto Sans Symbols"/>
              <a:buNone/>
            </a:pPr>
            <a:r>
              <a:rPr b="1" i="0" lang="en" sz="2000" u="none" cap="none" strike="noStrike">
                <a:latin typeface="Calibri"/>
                <a:ea typeface="Calibri"/>
                <a:cs typeface="Calibri"/>
                <a:sym typeface="Calibri"/>
              </a:rPr>
              <a:t>Outcome:</a:t>
            </a:r>
            <a:endParaRPr sz="2000">
              <a:latin typeface="Calibri"/>
              <a:ea typeface="Calibri"/>
              <a:cs typeface="Calibri"/>
              <a:sym typeface="Calibri"/>
            </a:endParaRPr>
          </a:p>
          <a:p>
            <a:pPr indent="0" lvl="0" marL="342900" marR="0" rtl="0" algn="l">
              <a:lnSpc>
                <a:spcPct val="90000"/>
              </a:lnSpc>
              <a:spcBef>
                <a:spcPts val="400"/>
              </a:spcBef>
              <a:spcAft>
                <a:spcPts val="0"/>
              </a:spcAft>
              <a:buClr>
                <a:schemeClr val="dk1"/>
              </a:buClr>
              <a:buSzPts val="1800"/>
              <a:buFont typeface="Noto Sans Symbols"/>
              <a:buNone/>
            </a:pPr>
            <a:r>
              <a:rPr lang="en"/>
              <a:t>All Classrooms are formally implementing all Tier 1 Core Features</a:t>
            </a:r>
            <a:r>
              <a:rPr lang="en" sz="2000"/>
              <a:t>(SW Expectations, routines, acknowledgments, in-class continuum of response to behavior errors</a:t>
            </a:r>
            <a:r>
              <a:rPr lang="en"/>
              <a:t>, consistent with school-wide expectations.)</a:t>
            </a:r>
            <a:endParaRPr i="1" sz="1800" u="none" cap="none" strike="noStrike">
              <a:solidFill>
                <a:schemeClr val="dk2"/>
              </a:solidFill>
              <a:latin typeface="Calibri"/>
              <a:ea typeface="Calibri"/>
              <a:cs typeface="Calibri"/>
              <a:sym typeface="Calibri"/>
            </a:endParaRPr>
          </a:p>
        </p:txBody>
      </p:sp>
      <p:sp>
        <p:nvSpPr>
          <p:cNvPr id="292" name="Google Shape;292;p52"/>
          <p:cNvSpPr txBox="1"/>
          <p:nvPr>
            <p:ph type="title"/>
          </p:nvPr>
        </p:nvSpPr>
        <p:spPr>
          <a:xfrm>
            <a:off x="2265018" y="139144"/>
            <a:ext cx="6810000" cy="6864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accent6"/>
              </a:buClr>
              <a:buSzPts val="3300"/>
              <a:buFont typeface="Questrial"/>
              <a:buNone/>
            </a:pPr>
            <a:r>
              <a:rPr b="1" i="0" lang="en" sz="3500" u="none" cap="none" strike="noStrike"/>
              <a:t>TFI 1.8  Purpose &amp; Outcome</a:t>
            </a:r>
            <a:endParaRPr b="1" i="0" sz="3500" u="none" cap="none" strike="noStrike"/>
          </a:p>
        </p:txBody>
      </p:sp>
      <p:pic>
        <p:nvPicPr>
          <p:cNvPr descr="This is graphic which shows three gears of increasing size and a human figure running across or up the top of the gears. " id="293" name="Google Shape;293;p52"/>
          <p:cNvPicPr preferRelativeResize="0"/>
          <p:nvPr/>
        </p:nvPicPr>
        <p:blipFill rotWithShape="1">
          <a:blip r:embed="rId3">
            <a:alphaModFix/>
          </a:blip>
          <a:srcRect b="0" l="0" r="0" t="0"/>
          <a:stretch/>
        </p:blipFill>
        <p:spPr>
          <a:xfrm>
            <a:off x="5999624" y="1232900"/>
            <a:ext cx="2638976" cy="17208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53"/>
          <p:cNvSpPr txBox="1"/>
          <p:nvPr>
            <p:ph type="title"/>
          </p:nvPr>
        </p:nvSpPr>
        <p:spPr>
          <a:xfrm>
            <a:off x="2273275" y="114300"/>
            <a:ext cx="6242100" cy="6858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2"/>
              </a:buClr>
              <a:buSzPts val="2700"/>
              <a:buFont typeface="Calibri"/>
              <a:buNone/>
            </a:pPr>
            <a:r>
              <a:rPr b="1" lang="en" sz="3000">
                <a:solidFill>
                  <a:srgbClr val="FFFFFF"/>
                </a:solidFill>
              </a:rPr>
              <a:t>Culturally Responsive Elaboration</a:t>
            </a:r>
            <a:endParaRPr b="1" i="0" sz="3000" u="none" cap="none" strike="noStrike">
              <a:solidFill>
                <a:srgbClr val="FFFFFF"/>
              </a:solidFill>
            </a:endParaRPr>
          </a:p>
        </p:txBody>
      </p:sp>
      <p:sp>
        <p:nvSpPr>
          <p:cNvPr id="301" name="Google Shape;301;p53"/>
          <p:cNvSpPr txBox="1"/>
          <p:nvPr>
            <p:ph idx="1" type="body"/>
          </p:nvPr>
        </p:nvSpPr>
        <p:spPr>
          <a:xfrm>
            <a:off x="373225" y="1369225"/>
            <a:ext cx="8692500" cy="36015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2"/>
              </a:buClr>
              <a:buSzPts val="1100"/>
              <a:buFont typeface="Arial"/>
              <a:buNone/>
            </a:pPr>
            <a:r>
              <a:rPr b="1" lang="en" sz="1850">
                <a:solidFill>
                  <a:srgbClr val="211D1E"/>
                </a:solidFill>
              </a:rPr>
              <a:t>SWPBIS Big Idea </a:t>
            </a:r>
            <a:endParaRPr b="1" sz="1850">
              <a:solidFill>
                <a:srgbClr val="211D1E"/>
              </a:solidFill>
            </a:endParaRPr>
          </a:p>
          <a:p>
            <a:pPr indent="0" lvl="0" marL="0" rtl="0" algn="l">
              <a:lnSpc>
                <a:spcPct val="115000"/>
              </a:lnSpc>
              <a:spcBef>
                <a:spcPts val="300"/>
              </a:spcBef>
              <a:spcAft>
                <a:spcPts val="0"/>
              </a:spcAft>
              <a:buClr>
                <a:schemeClr val="dk2"/>
              </a:buClr>
              <a:buSzPts val="1100"/>
              <a:buFont typeface="Arial"/>
              <a:buNone/>
            </a:pPr>
            <a:r>
              <a:rPr lang="en" sz="1850">
                <a:solidFill>
                  <a:srgbClr val="211D1E"/>
                </a:solidFill>
              </a:rPr>
              <a:t>SWPBIS classroom systems that are aligned with school-wide systems improve student outcomes. </a:t>
            </a:r>
            <a:endParaRPr sz="1850">
              <a:solidFill>
                <a:srgbClr val="211D1E"/>
              </a:solidFill>
            </a:endParaRPr>
          </a:p>
          <a:p>
            <a:pPr indent="0" lvl="0" marL="0" rtl="0" algn="l">
              <a:lnSpc>
                <a:spcPct val="115000"/>
              </a:lnSpc>
              <a:spcBef>
                <a:spcPts val="700"/>
              </a:spcBef>
              <a:spcAft>
                <a:spcPts val="0"/>
              </a:spcAft>
              <a:buClr>
                <a:schemeClr val="dk2"/>
              </a:buClr>
              <a:buSzPts val="1100"/>
              <a:buFont typeface="Arial"/>
              <a:buNone/>
            </a:pPr>
            <a:r>
              <a:rPr b="1" lang="en" sz="1850">
                <a:solidFill>
                  <a:srgbClr val="211D1E"/>
                </a:solidFill>
              </a:rPr>
              <a:t>Establishing Behavioral Expectations Focuses On… </a:t>
            </a:r>
            <a:endParaRPr b="1" sz="1850">
              <a:solidFill>
                <a:srgbClr val="211D1E"/>
              </a:solidFill>
            </a:endParaRPr>
          </a:p>
          <a:p>
            <a:pPr indent="-346075" lvl="0" marL="457200" rtl="0" algn="l">
              <a:lnSpc>
                <a:spcPct val="115000"/>
              </a:lnSpc>
              <a:spcBef>
                <a:spcPts val="300"/>
              </a:spcBef>
              <a:spcAft>
                <a:spcPts val="0"/>
              </a:spcAft>
              <a:buClr>
                <a:srgbClr val="211D1E"/>
              </a:buClr>
              <a:buSzPts val="1850"/>
              <a:buChar char="•"/>
            </a:pPr>
            <a:r>
              <a:rPr lang="en" sz="1850">
                <a:solidFill>
                  <a:srgbClr val="211D1E"/>
                </a:solidFill>
              </a:rPr>
              <a:t>Teams support classroom teachers in the implementation of SWPBIS in classrooms. </a:t>
            </a:r>
            <a:endParaRPr sz="1850">
              <a:solidFill>
                <a:srgbClr val="211D1E"/>
              </a:solidFill>
            </a:endParaRPr>
          </a:p>
          <a:p>
            <a:pPr indent="-346075" lvl="0" marL="457200" rtl="0" algn="l">
              <a:lnSpc>
                <a:spcPct val="115000"/>
              </a:lnSpc>
              <a:spcBef>
                <a:spcPts val="0"/>
              </a:spcBef>
              <a:spcAft>
                <a:spcPts val="0"/>
              </a:spcAft>
              <a:buClr>
                <a:srgbClr val="211D1E"/>
              </a:buClr>
              <a:buSzPts val="1850"/>
              <a:buChar char="•"/>
            </a:pPr>
            <a:r>
              <a:rPr lang="en" sz="1850">
                <a:solidFill>
                  <a:srgbClr val="211D1E"/>
                </a:solidFill>
              </a:rPr>
              <a:t>Classroom routines and expectations are taught explicitly and are connected to school-wide systems and students’ prior knowledge and home lives. </a:t>
            </a:r>
            <a:endParaRPr sz="1850">
              <a:solidFill>
                <a:srgbClr val="211D1E"/>
              </a:solidFill>
            </a:endParaRPr>
          </a:p>
          <a:p>
            <a:pPr indent="-346075" lvl="0" marL="457200" rtl="0" algn="l">
              <a:lnSpc>
                <a:spcPct val="115000"/>
              </a:lnSpc>
              <a:spcBef>
                <a:spcPts val="0"/>
              </a:spcBef>
              <a:spcAft>
                <a:spcPts val="0"/>
              </a:spcAft>
              <a:buClr>
                <a:srgbClr val="211D1E"/>
              </a:buClr>
              <a:buSzPts val="1850"/>
              <a:buChar char="•"/>
            </a:pPr>
            <a:r>
              <a:rPr lang="en" sz="1850">
                <a:solidFill>
                  <a:srgbClr val="211D1E"/>
                </a:solidFill>
              </a:rPr>
              <a:t>Classroom teachers ensure that all students in the class can see their lives, histories, cultures, and home languages incorporated into the classroom environment, curricula, and instructional practices on a daily basis. </a:t>
            </a:r>
            <a:endParaRPr sz="1850">
              <a:solidFill>
                <a:srgbClr val="211D1E"/>
              </a:solidFill>
            </a:endParaRPr>
          </a:p>
          <a:p>
            <a:pPr indent="0" lvl="0" marL="0" rtl="0" algn="l">
              <a:lnSpc>
                <a:spcPct val="80000"/>
              </a:lnSpc>
              <a:spcBef>
                <a:spcPts val="800"/>
              </a:spcBef>
              <a:spcAft>
                <a:spcPts val="800"/>
              </a:spcAft>
              <a:buSzPts val="852"/>
              <a:buNone/>
            </a:pPr>
            <a:r>
              <a:t/>
            </a:r>
            <a:endParaRPr b="1" sz="1659">
              <a:solidFill>
                <a:srgbClr val="211D1E"/>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54"/>
          <p:cNvSpPr txBox="1"/>
          <p:nvPr>
            <p:ph type="title"/>
          </p:nvPr>
        </p:nvSpPr>
        <p:spPr>
          <a:xfrm>
            <a:off x="2527750" y="263100"/>
            <a:ext cx="6514500" cy="4653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2"/>
              </a:buClr>
              <a:buSzPts val="2700"/>
              <a:buFont typeface="Calibri"/>
              <a:buNone/>
            </a:pPr>
            <a:r>
              <a:rPr b="1" lang="en" sz="2800"/>
              <a:t>How can we make Classroom Procedures &amp; Practices more culturally responsive? </a:t>
            </a:r>
            <a:endParaRPr b="1" i="0" sz="3000" u="none" cap="none" strike="noStrike">
              <a:solidFill>
                <a:srgbClr val="FFFFFF"/>
              </a:solidFill>
            </a:endParaRPr>
          </a:p>
        </p:txBody>
      </p:sp>
      <p:pic>
        <p:nvPicPr>
          <p:cNvPr id="309" name="Google Shape;309;p54"/>
          <p:cNvPicPr preferRelativeResize="0"/>
          <p:nvPr/>
        </p:nvPicPr>
        <p:blipFill>
          <a:blip r:embed="rId3">
            <a:alphaModFix/>
          </a:blip>
          <a:stretch>
            <a:fillRect/>
          </a:stretch>
        </p:blipFill>
        <p:spPr>
          <a:xfrm>
            <a:off x="202800" y="1435231"/>
            <a:ext cx="2084900" cy="2704150"/>
          </a:xfrm>
          <a:prstGeom prst="rect">
            <a:avLst/>
          </a:prstGeom>
          <a:noFill/>
          <a:ln>
            <a:noFill/>
          </a:ln>
        </p:spPr>
      </p:pic>
      <p:sp>
        <p:nvSpPr>
          <p:cNvPr id="310" name="Google Shape;310;p54"/>
          <p:cNvSpPr txBox="1"/>
          <p:nvPr/>
        </p:nvSpPr>
        <p:spPr>
          <a:xfrm>
            <a:off x="176950" y="4139375"/>
            <a:ext cx="21366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u="sng">
                <a:solidFill>
                  <a:schemeClr val="hlink"/>
                </a:solidFill>
                <a:latin typeface="Calibri"/>
                <a:ea typeface="Calibri"/>
                <a:cs typeface="Calibri"/>
                <a:sym typeface="Calibri"/>
                <a:hlinkClick r:id="rId4"/>
              </a:rPr>
              <a:t>Page 20</a:t>
            </a:r>
            <a:endParaRPr sz="1700">
              <a:latin typeface="Calibri"/>
              <a:ea typeface="Calibri"/>
              <a:cs typeface="Calibri"/>
              <a:sym typeface="Calibri"/>
            </a:endParaRPr>
          </a:p>
        </p:txBody>
      </p:sp>
      <p:sp>
        <p:nvSpPr>
          <p:cNvPr id="311" name="Google Shape;311;p54"/>
          <p:cNvSpPr txBox="1"/>
          <p:nvPr/>
        </p:nvSpPr>
        <p:spPr>
          <a:xfrm>
            <a:off x="2287700" y="1051800"/>
            <a:ext cx="6754500" cy="4587300"/>
          </a:xfrm>
          <a:prstGeom prst="rect">
            <a:avLst/>
          </a:prstGeom>
          <a:noFill/>
          <a:ln>
            <a:noFill/>
          </a:ln>
        </p:spPr>
        <p:txBody>
          <a:bodyPr anchorCtr="0" anchor="t" bIns="91425" lIns="91425" spcFirstLastPara="1" rIns="91425" wrap="square" tIns="91425">
            <a:spAutoFit/>
          </a:bodyPr>
          <a:lstStyle/>
          <a:p>
            <a:pPr indent="-349250" lvl="0" marL="457200" rtl="0" algn="l">
              <a:spcBef>
                <a:spcPts val="560"/>
              </a:spcBef>
              <a:spcAft>
                <a:spcPts val="0"/>
              </a:spcAft>
              <a:buClr>
                <a:srgbClr val="211D1E"/>
              </a:buClr>
              <a:buSzPts val="1900"/>
              <a:buFont typeface="Calibri"/>
              <a:buChar char="●"/>
            </a:pPr>
            <a:r>
              <a:rPr lang="en" sz="1450">
                <a:solidFill>
                  <a:srgbClr val="211D1E"/>
                </a:solidFill>
                <a:latin typeface="Calibri"/>
                <a:ea typeface="Calibri"/>
                <a:cs typeface="Calibri"/>
                <a:sym typeface="Calibri"/>
              </a:rPr>
              <a:t>Teachers post images of successful persons from underrepresented groups filling professional roles (i.e., counter-stereotypical imaging) in the classroom. </a:t>
            </a:r>
            <a:endParaRPr sz="1450">
              <a:solidFill>
                <a:srgbClr val="211D1E"/>
              </a:solidFill>
              <a:latin typeface="Calibri"/>
              <a:ea typeface="Calibri"/>
              <a:cs typeface="Calibri"/>
              <a:sym typeface="Calibri"/>
            </a:endParaRPr>
          </a:p>
          <a:p>
            <a:pPr indent="-317500" lvl="0" marL="457200" rtl="0" algn="l">
              <a:spcBef>
                <a:spcPts val="0"/>
              </a:spcBef>
              <a:spcAft>
                <a:spcPts val="0"/>
              </a:spcAft>
              <a:buClr>
                <a:srgbClr val="211D1E"/>
              </a:buClr>
              <a:buSzPts val="1400"/>
              <a:buFont typeface="Calibri"/>
              <a:buChar char="●"/>
            </a:pPr>
            <a:r>
              <a:rPr lang="en" sz="1550">
                <a:solidFill>
                  <a:srgbClr val="C12427"/>
                </a:solidFill>
                <a:latin typeface="Calibri"/>
                <a:ea typeface="Calibri"/>
                <a:cs typeface="Calibri"/>
                <a:sym typeface="Calibri"/>
              </a:rPr>
              <a:t> </a:t>
            </a:r>
            <a:r>
              <a:rPr lang="en" sz="1450">
                <a:solidFill>
                  <a:srgbClr val="211D1E"/>
                </a:solidFill>
                <a:latin typeface="Calibri"/>
                <a:ea typeface="Calibri"/>
                <a:cs typeface="Calibri"/>
                <a:sym typeface="Calibri"/>
              </a:rPr>
              <a:t>Students see themselves and their experiences in classroom imaging (as contributed by families) and materials (e.g., culturally-specific libraries). </a:t>
            </a:r>
            <a:endParaRPr sz="1450">
              <a:solidFill>
                <a:srgbClr val="211D1E"/>
              </a:solidFill>
              <a:latin typeface="Calibri"/>
              <a:ea typeface="Calibri"/>
              <a:cs typeface="Calibri"/>
              <a:sym typeface="Calibri"/>
            </a:endParaRPr>
          </a:p>
          <a:p>
            <a:pPr indent="-349250" lvl="0" marL="457200" rtl="0" algn="l">
              <a:spcBef>
                <a:spcPts val="100"/>
              </a:spcBef>
              <a:spcAft>
                <a:spcPts val="0"/>
              </a:spcAft>
              <a:buClr>
                <a:srgbClr val="211D1E"/>
              </a:buClr>
              <a:buSzPts val="1900"/>
              <a:buFont typeface="Calibri"/>
              <a:buChar char="●"/>
            </a:pPr>
            <a:r>
              <a:rPr lang="en" sz="1450">
                <a:solidFill>
                  <a:srgbClr val="211D1E"/>
                </a:solidFill>
                <a:latin typeface="Calibri"/>
                <a:ea typeface="Calibri"/>
                <a:cs typeface="Calibri"/>
                <a:sym typeface="Calibri"/>
              </a:rPr>
              <a:t>Teachers encourage students to share elements of their culture and family history in class. </a:t>
            </a:r>
            <a:endParaRPr sz="1450">
              <a:solidFill>
                <a:srgbClr val="211D1E"/>
              </a:solidFill>
              <a:latin typeface="Calibri"/>
              <a:ea typeface="Calibri"/>
              <a:cs typeface="Calibri"/>
              <a:sym typeface="Calibri"/>
            </a:endParaRPr>
          </a:p>
          <a:p>
            <a:pPr indent="-349250" lvl="0" marL="457200" rtl="0" algn="l">
              <a:spcBef>
                <a:spcPts val="100"/>
              </a:spcBef>
              <a:spcAft>
                <a:spcPts val="0"/>
              </a:spcAft>
              <a:buClr>
                <a:srgbClr val="211D1E"/>
              </a:buClr>
              <a:buSzPts val="1900"/>
              <a:buFont typeface="Calibri"/>
              <a:buChar char="●"/>
            </a:pPr>
            <a:r>
              <a:rPr lang="en" sz="1450">
                <a:solidFill>
                  <a:srgbClr val="211D1E"/>
                </a:solidFill>
                <a:latin typeface="Calibri"/>
                <a:ea typeface="Calibri"/>
                <a:cs typeface="Calibri"/>
                <a:sym typeface="Calibri"/>
              </a:rPr>
              <a:t>Teachers use a variety of attention or transition signals (e.g., use of song lyrics, call and response, motor breaks, use of home languages) and a range of instructional methods appropriate to the content area and developmental level of the students (e.g., whole group discussions, cooperative group activities). </a:t>
            </a:r>
            <a:endParaRPr sz="1450">
              <a:solidFill>
                <a:srgbClr val="211D1E"/>
              </a:solidFill>
              <a:latin typeface="Calibri"/>
              <a:ea typeface="Calibri"/>
              <a:cs typeface="Calibri"/>
              <a:sym typeface="Calibri"/>
            </a:endParaRPr>
          </a:p>
          <a:p>
            <a:pPr indent="-349250" lvl="0" marL="457200" rtl="0" algn="l">
              <a:spcBef>
                <a:spcPts val="100"/>
              </a:spcBef>
              <a:spcAft>
                <a:spcPts val="0"/>
              </a:spcAft>
              <a:buClr>
                <a:srgbClr val="211D1E"/>
              </a:buClr>
              <a:buSzPts val="1900"/>
              <a:buFont typeface="Calibri"/>
              <a:buChar char="●"/>
            </a:pPr>
            <a:r>
              <a:rPr lang="en" sz="1450">
                <a:solidFill>
                  <a:srgbClr val="211D1E"/>
                </a:solidFill>
                <a:latin typeface="Calibri"/>
                <a:ea typeface="Calibri"/>
                <a:cs typeface="Calibri"/>
                <a:sym typeface="Calibri"/>
              </a:rPr>
              <a:t>Teachers use the VABB approach (see Appendix I) to prevent and address issues of cultural differences. </a:t>
            </a:r>
            <a:endParaRPr sz="1450">
              <a:solidFill>
                <a:srgbClr val="211D1E"/>
              </a:solidFill>
              <a:latin typeface="Calibri"/>
              <a:ea typeface="Calibri"/>
              <a:cs typeface="Calibri"/>
              <a:sym typeface="Calibri"/>
            </a:endParaRPr>
          </a:p>
          <a:p>
            <a:pPr indent="-349250" lvl="0" marL="457200" rtl="0" algn="l">
              <a:spcBef>
                <a:spcPts val="100"/>
              </a:spcBef>
              <a:spcAft>
                <a:spcPts val="0"/>
              </a:spcAft>
              <a:buClr>
                <a:srgbClr val="211D1E"/>
              </a:buClr>
              <a:buSzPts val="1900"/>
              <a:buFont typeface="Calibri"/>
              <a:buChar char="●"/>
            </a:pPr>
            <a:r>
              <a:rPr lang="en" sz="1450">
                <a:solidFill>
                  <a:srgbClr val="211D1E"/>
                </a:solidFill>
                <a:latin typeface="Calibri"/>
                <a:ea typeface="Calibri"/>
                <a:cs typeface="Calibri"/>
                <a:sym typeface="Calibri"/>
              </a:rPr>
              <a:t>Teachers engage in frequent, two-way, and positive communication with families regarding classroom procedures and student progress in multiple languages and modes of deliv</a:t>
            </a:r>
            <a:r>
              <a:rPr lang="en" sz="1450">
                <a:solidFill>
                  <a:srgbClr val="211D1E"/>
                </a:solidFill>
              </a:rPr>
              <a:t>ery (e.g., written, audio, visual). </a:t>
            </a:r>
            <a:endParaRPr sz="1450">
              <a:solidFill>
                <a:srgbClr val="211D1E"/>
              </a:solidFill>
            </a:endParaRPr>
          </a:p>
          <a:p>
            <a:pPr indent="0" lvl="0" marL="457200" rtl="0" algn="l">
              <a:lnSpc>
                <a:spcPct val="115000"/>
              </a:lnSpc>
              <a:spcBef>
                <a:spcPts val="0"/>
              </a:spcBef>
              <a:spcAft>
                <a:spcPts val="0"/>
              </a:spcAft>
              <a:buNone/>
            </a:pPr>
            <a:r>
              <a:t/>
            </a:r>
            <a:endParaRPr sz="1900">
              <a:solidFill>
                <a:srgbClr val="211D1E"/>
              </a:solidFill>
              <a:latin typeface="Calibri"/>
              <a:ea typeface="Calibri"/>
              <a:cs typeface="Calibri"/>
              <a:sym typeface="Calibri"/>
            </a:endParaRPr>
          </a:p>
          <a:p>
            <a:pPr indent="0" lvl="0" marL="0" rtl="0" algn="l">
              <a:spcBef>
                <a:spcPts val="100"/>
              </a:spcBef>
              <a:spcAft>
                <a:spcPts val="0"/>
              </a:spcAft>
              <a:buNone/>
            </a:pPr>
            <a:r>
              <a:t/>
            </a:r>
            <a:endParaRPr sz="19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55"/>
          <p:cNvSpPr txBox="1"/>
          <p:nvPr>
            <p:ph type="title"/>
          </p:nvPr>
        </p:nvSpPr>
        <p:spPr>
          <a:xfrm>
            <a:off x="1730650" y="182550"/>
            <a:ext cx="5450400" cy="6864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b="1" lang="en" sz="2600"/>
              <a:t>       </a:t>
            </a:r>
            <a:r>
              <a:rPr b="1" lang="en" sz="2600"/>
              <a:t>PBIS in the Classroom Tasks</a:t>
            </a:r>
            <a:endParaRPr b="1" sz="2600"/>
          </a:p>
        </p:txBody>
      </p:sp>
      <p:sp>
        <p:nvSpPr>
          <p:cNvPr id="318" name="Google Shape;318;p55"/>
          <p:cNvSpPr txBox="1"/>
          <p:nvPr>
            <p:ph idx="1" type="body"/>
          </p:nvPr>
        </p:nvSpPr>
        <p:spPr>
          <a:xfrm>
            <a:off x="469850" y="1300050"/>
            <a:ext cx="8622300" cy="3213600"/>
          </a:xfrm>
          <a:prstGeom prst="rect">
            <a:avLst/>
          </a:prstGeom>
        </p:spPr>
        <p:txBody>
          <a:bodyPr anchorCtr="0" anchor="t" bIns="34275" lIns="68575" spcFirstLastPara="1" rIns="68575" wrap="square" tIns="34275">
            <a:noAutofit/>
          </a:bodyPr>
          <a:lstStyle/>
          <a:p>
            <a:pPr indent="-438150" lvl="0" marL="228600" rtl="0" algn="l">
              <a:spcBef>
                <a:spcPts val="0"/>
              </a:spcBef>
              <a:spcAft>
                <a:spcPts val="0"/>
              </a:spcAft>
              <a:buClr>
                <a:schemeClr val="dk2"/>
              </a:buClr>
              <a:buSzPts val="3300"/>
              <a:buFont typeface="Twentieth Century"/>
              <a:buAutoNum type="arabicPeriod"/>
            </a:pPr>
            <a:r>
              <a:rPr lang="en" sz="3300">
                <a:solidFill>
                  <a:schemeClr val="dk2"/>
                </a:solidFill>
              </a:rPr>
              <a:t>Plan PD on the </a:t>
            </a:r>
            <a:r>
              <a:rPr lang="en" sz="3300">
                <a:solidFill>
                  <a:schemeClr val="dk2"/>
                </a:solidFill>
              </a:rPr>
              <a:t>first</a:t>
            </a:r>
            <a:r>
              <a:rPr lang="en" sz="3300">
                <a:solidFill>
                  <a:schemeClr val="dk2"/>
                </a:solidFill>
              </a:rPr>
              <a:t> 3 Core Classroom Practices</a:t>
            </a:r>
            <a:endParaRPr sz="3300">
              <a:solidFill>
                <a:schemeClr val="dk2"/>
              </a:solidFill>
            </a:endParaRPr>
          </a:p>
          <a:p>
            <a:pPr indent="-438150" lvl="0" marL="228600" rtl="0" algn="l">
              <a:spcBef>
                <a:spcPts val="0"/>
              </a:spcBef>
              <a:spcAft>
                <a:spcPts val="0"/>
              </a:spcAft>
              <a:buClr>
                <a:schemeClr val="dk2"/>
              </a:buClr>
              <a:buSzPts val="3300"/>
              <a:buFont typeface="Twentieth Century"/>
              <a:buAutoNum type="arabicPeriod"/>
            </a:pPr>
            <a:r>
              <a:rPr lang="en" sz="3300">
                <a:solidFill>
                  <a:schemeClr val="dk2"/>
                </a:solidFill>
              </a:rPr>
              <a:t>Lead teachers to develop Classroom Matrices</a:t>
            </a:r>
            <a:endParaRPr sz="3300">
              <a:solidFill>
                <a:schemeClr val="dk2"/>
              </a:solidFill>
            </a:endParaRPr>
          </a:p>
          <a:p>
            <a:pPr indent="-438150" lvl="0" marL="228600" rtl="0" algn="l">
              <a:spcBef>
                <a:spcPts val="0"/>
              </a:spcBef>
              <a:spcAft>
                <a:spcPts val="0"/>
              </a:spcAft>
              <a:buClr>
                <a:schemeClr val="dk2"/>
              </a:buClr>
              <a:buSzPts val="3300"/>
              <a:buFont typeface="Twentieth Century"/>
              <a:buAutoNum type="arabicPeriod"/>
            </a:pPr>
            <a:r>
              <a:rPr lang="en" sz="3300">
                <a:solidFill>
                  <a:schemeClr val="dk2"/>
                </a:solidFill>
              </a:rPr>
              <a:t>Identify coaching for staff who need support</a:t>
            </a:r>
            <a:endParaRPr sz="4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56"/>
          <p:cNvSpPr txBox="1"/>
          <p:nvPr>
            <p:ph type="title"/>
          </p:nvPr>
        </p:nvSpPr>
        <p:spPr>
          <a:xfrm>
            <a:off x="2314575" y="282475"/>
            <a:ext cx="6225000" cy="5145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b="1" lang="en"/>
              <a:t>PBIS In The Classroom</a:t>
            </a:r>
            <a:endParaRPr b="1"/>
          </a:p>
        </p:txBody>
      </p:sp>
      <p:sp>
        <p:nvSpPr>
          <p:cNvPr id="325" name="Google Shape;325;p56"/>
          <p:cNvSpPr txBox="1"/>
          <p:nvPr>
            <p:ph idx="1" type="body"/>
          </p:nvPr>
        </p:nvSpPr>
        <p:spPr>
          <a:xfrm>
            <a:off x="857000" y="1108706"/>
            <a:ext cx="7194900" cy="588900"/>
          </a:xfrm>
          <a:prstGeom prst="rect">
            <a:avLst/>
          </a:prstGeom>
        </p:spPr>
        <p:txBody>
          <a:bodyPr anchorCtr="0" anchor="t" bIns="34275" lIns="68575" spcFirstLastPara="1" rIns="68575" wrap="square" tIns="34275">
            <a:normAutofit fontScale="62500" lnSpcReduction="20000"/>
          </a:bodyPr>
          <a:lstStyle/>
          <a:p>
            <a:pPr indent="-183356" lvl="0" marL="228600" rtl="0" algn="l">
              <a:lnSpc>
                <a:spcPct val="110000"/>
              </a:lnSpc>
              <a:spcBef>
                <a:spcPts val="0"/>
              </a:spcBef>
              <a:spcAft>
                <a:spcPts val="0"/>
              </a:spcAft>
              <a:buClr>
                <a:srgbClr val="B71E42"/>
              </a:buClr>
              <a:buSzPct val="100000"/>
              <a:buChar char="•"/>
            </a:pPr>
            <a:r>
              <a:rPr lang="en">
                <a:solidFill>
                  <a:schemeClr val="dk2"/>
                </a:solidFill>
                <a:latin typeface="Gill Sans"/>
                <a:ea typeface="Gill Sans"/>
                <a:cs typeface="Gill Sans"/>
                <a:sym typeface="Gill Sans"/>
              </a:rPr>
              <a:t>Effective educator practices have their greatest impact when they are implemented within a schoolwide system of support for staff and students to promote equitable academic and social emotional behavior outcomes for each and every student.  (Center on PBIS, 2021)</a:t>
            </a:r>
            <a:endParaRPr/>
          </a:p>
        </p:txBody>
      </p:sp>
      <p:pic>
        <p:nvPicPr>
          <p:cNvPr id="326" name="Google Shape;326;p56"/>
          <p:cNvPicPr preferRelativeResize="0"/>
          <p:nvPr/>
        </p:nvPicPr>
        <p:blipFill rotWithShape="1">
          <a:blip r:embed="rId3">
            <a:alphaModFix/>
          </a:blip>
          <a:srcRect b="0" l="0" r="0" t="0"/>
          <a:stretch/>
        </p:blipFill>
        <p:spPr>
          <a:xfrm>
            <a:off x="106400" y="1763700"/>
            <a:ext cx="3822129" cy="2245500"/>
          </a:xfrm>
          <a:prstGeom prst="rect">
            <a:avLst/>
          </a:prstGeom>
          <a:noFill/>
          <a:ln>
            <a:noFill/>
          </a:ln>
        </p:spPr>
      </p:pic>
      <p:sp>
        <p:nvSpPr>
          <p:cNvPr id="327" name="Google Shape;327;p56"/>
          <p:cNvSpPr txBox="1"/>
          <p:nvPr/>
        </p:nvSpPr>
        <p:spPr>
          <a:xfrm>
            <a:off x="169300" y="4075144"/>
            <a:ext cx="3254100" cy="37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Font typeface="Arial"/>
              <a:buNone/>
            </a:pPr>
            <a:r>
              <a:rPr lang="en" sz="1900" u="sng">
                <a:solidFill>
                  <a:schemeClr val="hlink"/>
                </a:solidFill>
                <a:latin typeface="Tahoma"/>
                <a:ea typeface="Tahoma"/>
                <a:cs typeface="Tahoma"/>
                <a:sym typeface="Tahoma"/>
                <a:hlinkClick r:id="rId4"/>
              </a:rPr>
              <a:t>MTSS IN THE CLASSROOM</a:t>
            </a:r>
            <a:endParaRPr sz="1900">
              <a:latin typeface="Tahoma"/>
              <a:ea typeface="Tahoma"/>
              <a:cs typeface="Tahoma"/>
              <a:sym typeface="Tahoma"/>
            </a:endParaRPr>
          </a:p>
          <a:p>
            <a:pPr indent="0" lvl="0" marL="0" rtl="0" algn="l">
              <a:spcBef>
                <a:spcPts val="0"/>
              </a:spcBef>
              <a:spcAft>
                <a:spcPts val="0"/>
              </a:spcAft>
              <a:buClr>
                <a:srgbClr val="000000"/>
              </a:buClr>
              <a:buFont typeface="Arial"/>
              <a:buNone/>
            </a:pPr>
            <a:r>
              <a:t/>
            </a:r>
            <a:endParaRPr sz="1900">
              <a:latin typeface="Tahoma"/>
              <a:ea typeface="Tahoma"/>
              <a:cs typeface="Tahoma"/>
              <a:sym typeface="Tahoma"/>
            </a:endParaRPr>
          </a:p>
          <a:p>
            <a:pPr indent="0" lvl="0" marL="0" rtl="0" algn="l">
              <a:spcBef>
                <a:spcPts val="0"/>
              </a:spcBef>
              <a:spcAft>
                <a:spcPts val="0"/>
              </a:spcAft>
              <a:buNone/>
            </a:pPr>
            <a:r>
              <a:t/>
            </a:r>
            <a:endParaRPr sz="100">
              <a:latin typeface="Calibri"/>
              <a:ea typeface="Calibri"/>
              <a:cs typeface="Calibri"/>
              <a:sym typeface="Calibri"/>
            </a:endParaRPr>
          </a:p>
        </p:txBody>
      </p:sp>
      <p:sp>
        <p:nvSpPr>
          <p:cNvPr id="328" name="Google Shape;328;p56"/>
          <p:cNvSpPr txBox="1"/>
          <p:nvPr/>
        </p:nvSpPr>
        <p:spPr>
          <a:xfrm>
            <a:off x="5560075" y="3977550"/>
            <a:ext cx="34044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u="sng">
                <a:solidFill>
                  <a:schemeClr val="hlink"/>
                </a:solidFill>
                <a:latin typeface="Calibri"/>
                <a:ea typeface="Calibri"/>
                <a:cs typeface="Calibri"/>
                <a:sym typeface="Calibri"/>
                <a:hlinkClick r:id="rId5"/>
              </a:rPr>
              <a:t>SEB Needs: Evidence-based Practices</a:t>
            </a:r>
            <a:endParaRPr sz="500"/>
          </a:p>
        </p:txBody>
      </p:sp>
      <p:pic>
        <p:nvPicPr>
          <p:cNvPr id="329" name="Google Shape;329;p56"/>
          <p:cNvPicPr preferRelativeResize="0"/>
          <p:nvPr/>
        </p:nvPicPr>
        <p:blipFill>
          <a:blip r:embed="rId6">
            <a:alphaModFix/>
          </a:blip>
          <a:stretch>
            <a:fillRect/>
          </a:stretch>
        </p:blipFill>
        <p:spPr>
          <a:xfrm>
            <a:off x="5687775" y="1864370"/>
            <a:ext cx="2173850" cy="20441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57"/>
          <p:cNvSpPr txBox="1"/>
          <p:nvPr>
            <p:ph type="title"/>
          </p:nvPr>
        </p:nvSpPr>
        <p:spPr>
          <a:xfrm>
            <a:off x="1997600" y="106275"/>
            <a:ext cx="6581100" cy="6858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6 Core Classroom Practices</a:t>
            </a:r>
            <a:endParaRPr/>
          </a:p>
        </p:txBody>
      </p:sp>
      <p:pic>
        <p:nvPicPr>
          <p:cNvPr id="336" name="Google Shape;336;p57"/>
          <p:cNvPicPr preferRelativeResize="0"/>
          <p:nvPr/>
        </p:nvPicPr>
        <p:blipFill rotWithShape="1">
          <a:blip r:embed="rId3">
            <a:alphaModFix/>
          </a:blip>
          <a:srcRect b="0" l="0" r="0" t="0"/>
          <a:stretch/>
        </p:blipFill>
        <p:spPr>
          <a:xfrm>
            <a:off x="61450" y="1319044"/>
            <a:ext cx="1647977" cy="2895772"/>
          </a:xfrm>
          <a:prstGeom prst="rect">
            <a:avLst/>
          </a:prstGeom>
          <a:noFill/>
          <a:ln>
            <a:noFill/>
          </a:ln>
        </p:spPr>
      </p:pic>
      <p:pic>
        <p:nvPicPr>
          <p:cNvPr id="337" name="Google Shape;337;p57"/>
          <p:cNvPicPr preferRelativeResize="0"/>
          <p:nvPr/>
        </p:nvPicPr>
        <p:blipFill rotWithShape="1">
          <a:blip r:embed="rId4">
            <a:alphaModFix/>
          </a:blip>
          <a:srcRect b="0" l="0" r="0" t="0"/>
          <a:stretch/>
        </p:blipFill>
        <p:spPr>
          <a:xfrm>
            <a:off x="4043400" y="1204744"/>
            <a:ext cx="1647975" cy="3644044"/>
          </a:xfrm>
          <a:prstGeom prst="rect">
            <a:avLst/>
          </a:prstGeom>
          <a:noFill/>
          <a:ln>
            <a:noFill/>
          </a:ln>
        </p:spPr>
      </p:pic>
      <p:pic>
        <p:nvPicPr>
          <p:cNvPr id="338" name="Google Shape;338;p57"/>
          <p:cNvPicPr preferRelativeResize="0"/>
          <p:nvPr/>
        </p:nvPicPr>
        <p:blipFill rotWithShape="1">
          <a:blip r:embed="rId5">
            <a:alphaModFix/>
          </a:blip>
          <a:srcRect b="0" l="0" r="0" t="0"/>
          <a:stretch/>
        </p:blipFill>
        <p:spPr>
          <a:xfrm>
            <a:off x="1196225" y="1592100"/>
            <a:ext cx="1568625" cy="3105299"/>
          </a:xfrm>
          <a:prstGeom prst="rect">
            <a:avLst/>
          </a:prstGeom>
          <a:noFill/>
          <a:ln>
            <a:noFill/>
          </a:ln>
        </p:spPr>
      </p:pic>
      <p:pic>
        <p:nvPicPr>
          <p:cNvPr id="339" name="Google Shape;339;p57"/>
          <p:cNvPicPr preferRelativeResize="0"/>
          <p:nvPr/>
        </p:nvPicPr>
        <p:blipFill rotWithShape="1">
          <a:blip r:embed="rId6">
            <a:alphaModFix/>
          </a:blip>
          <a:srcRect b="0" l="0" r="0" t="0"/>
          <a:stretch/>
        </p:blipFill>
        <p:spPr>
          <a:xfrm>
            <a:off x="5579550" y="1326394"/>
            <a:ext cx="1568625" cy="3853989"/>
          </a:xfrm>
          <a:prstGeom prst="rect">
            <a:avLst/>
          </a:prstGeom>
          <a:noFill/>
          <a:ln>
            <a:noFill/>
          </a:ln>
        </p:spPr>
      </p:pic>
      <p:pic>
        <p:nvPicPr>
          <p:cNvPr id="340" name="Google Shape;340;p57"/>
          <p:cNvPicPr preferRelativeResize="0"/>
          <p:nvPr/>
        </p:nvPicPr>
        <p:blipFill rotWithShape="1">
          <a:blip r:embed="rId7">
            <a:alphaModFix/>
          </a:blip>
          <a:srcRect b="0" l="0" r="0" t="0"/>
          <a:stretch/>
        </p:blipFill>
        <p:spPr>
          <a:xfrm>
            <a:off x="2398575" y="1900144"/>
            <a:ext cx="1568625" cy="3196707"/>
          </a:xfrm>
          <a:prstGeom prst="rect">
            <a:avLst/>
          </a:prstGeom>
          <a:noFill/>
          <a:ln>
            <a:noFill/>
          </a:ln>
        </p:spPr>
      </p:pic>
      <p:pic>
        <p:nvPicPr>
          <p:cNvPr id="341" name="Google Shape;341;p57"/>
          <p:cNvPicPr preferRelativeResize="0"/>
          <p:nvPr/>
        </p:nvPicPr>
        <p:blipFill rotWithShape="1">
          <a:blip r:embed="rId8">
            <a:alphaModFix/>
          </a:blip>
          <a:srcRect b="0" l="0" r="0" t="0"/>
          <a:stretch/>
        </p:blipFill>
        <p:spPr>
          <a:xfrm>
            <a:off x="7029645" y="1684429"/>
            <a:ext cx="1373998" cy="3006247"/>
          </a:xfrm>
          <a:prstGeom prst="rect">
            <a:avLst/>
          </a:prstGeom>
          <a:noFill/>
          <a:ln>
            <a:noFill/>
          </a:ln>
        </p:spPr>
      </p:pic>
      <p:sp>
        <p:nvSpPr>
          <p:cNvPr id="342" name="Google Shape;342;p57"/>
          <p:cNvSpPr txBox="1"/>
          <p:nvPr/>
        </p:nvSpPr>
        <p:spPr>
          <a:xfrm>
            <a:off x="0" y="2936963"/>
            <a:ext cx="9144000" cy="5541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u="sng">
                <a:solidFill>
                  <a:schemeClr val="hlink"/>
                </a:solidFill>
                <a:latin typeface="Twentieth Century"/>
                <a:ea typeface="Twentieth Century"/>
                <a:cs typeface="Twentieth Century"/>
                <a:sym typeface="Twentieth Century"/>
                <a:hlinkClick r:id="rId9"/>
              </a:rPr>
              <a:t>Core Classroom Practices</a:t>
            </a:r>
            <a:endParaRPr sz="2400">
              <a:latin typeface="Twentieth Century"/>
              <a:ea typeface="Twentieth Century"/>
              <a:cs typeface="Twentieth Century"/>
              <a:sym typeface="Twentieth Century"/>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DE &amp; PBISmn">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DE &amp; PBISmn">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