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67" r:id="rId1"/>
  </p:sldMasterIdLst>
  <p:notesMasterIdLst>
    <p:notesMasterId r:id="rId23"/>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Lst>
  <p:sldSz cx="9144000" cy="5143500" type="screen16x9"/>
  <p:notesSz cx="6858000" cy="9144000"/>
  <p:embeddedFontLst>
    <p:embeddedFont>
      <p:font typeface="Calibri" panose="020F0502020204030204" pitchFamily="34" charset="0"/>
      <p:regular r:id="rId24"/>
      <p:bold r:id="rId25"/>
      <p:italic r:id="rId26"/>
      <p:boldItalic r:id="rId27"/>
    </p:embeddedFont>
    <p:embeddedFont>
      <p:font typeface="Questrial" pitchFamily="2" charset="77"/>
      <p:regular r:id="rId28"/>
    </p:embeddedFont>
    <p:embeddedFont>
      <p:font typeface="Roboto" panose="02000000000000000000" pitchFamily="2" charset="0"/>
      <p:regular r:id="rId29"/>
      <p:bold r:id="rId30"/>
      <p:italic r:id="rId31"/>
      <p:boldItalic r:id="rId32"/>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0839A36C-BC73-468B-888F-1CD4ADDB6E19}">
  <a:tblStyle styleId="{0839A36C-BC73-468B-888F-1CD4ADDB6E19}" styleName="Table_0">
    <a:wholeTbl>
      <a:tcTxStyle>
        <a:font>
          <a:latin typeface="Arial"/>
          <a:ea typeface="Arial"/>
          <a:cs typeface="Arial"/>
        </a:font>
        <a:srgbClr val="000000"/>
      </a:tcTxStyle>
      <a:tcStyle>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43D46B9C-BC05-4B14-A4AF-20D3681EF92D}" styleName="Table_1">
    <a:wholeTbl>
      <a:tcTxStyle b="off" i="off">
        <a:font>
          <a:latin typeface="Calibri"/>
          <a:ea typeface="Calibri"/>
          <a:cs typeface="Calibri"/>
        </a:font>
        <a:srgbClr val="3A54A5"/>
      </a:tcTxStyle>
      <a:tcStyle>
        <a:tcBdr>
          <a:left>
            <a:ln w="12700" cap="flat" cmpd="sng">
              <a:solidFill>
                <a:srgbClr val="E2AC00"/>
              </a:solidFill>
              <a:prstDash val="solid"/>
              <a:round/>
              <a:headEnd type="none" w="sm" len="sm"/>
              <a:tailEnd type="none" w="sm" len="sm"/>
            </a:ln>
          </a:left>
          <a:right>
            <a:ln w="12700" cap="flat" cmpd="sng">
              <a:solidFill>
                <a:srgbClr val="E2AC00"/>
              </a:solidFill>
              <a:prstDash val="solid"/>
              <a:round/>
              <a:headEnd type="none" w="sm" len="sm"/>
              <a:tailEnd type="none" w="sm" len="sm"/>
            </a:ln>
          </a:right>
          <a:top>
            <a:ln w="12700" cap="flat" cmpd="sng">
              <a:solidFill>
                <a:srgbClr val="E2AC00"/>
              </a:solidFill>
              <a:prstDash val="solid"/>
              <a:round/>
              <a:headEnd type="none" w="sm" len="sm"/>
              <a:tailEnd type="none" w="sm" len="sm"/>
            </a:ln>
          </a:top>
          <a:bottom>
            <a:ln w="12700" cap="flat" cmpd="sng">
              <a:solidFill>
                <a:srgbClr val="E2AC00"/>
              </a:solidFill>
              <a:prstDash val="solid"/>
              <a:round/>
              <a:headEnd type="none" w="sm" len="sm"/>
              <a:tailEnd type="none" w="sm" len="sm"/>
            </a:ln>
          </a:bottom>
          <a:insideH>
            <a:ln w="12700" cap="flat" cmpd="sng">
              <a:solidFill>
                <a:srgbClr val="E2AC00"/>
              </a:solidFill>
              <a:prstDash val="solid"/>
              <a:round/>
              <a:headEnd type="none" w="sm" len="sm"/>
              <a:tailEnd type="none" w="sm" len="sm"/>
            </a:ln>
          </a:insideH>
          <a:insideV>
            <a:ln w="12700" cap="flat" cmpd="sng">
              <a:solidFill>
                <a:srgbClr val="E2AC00"/>
              </a:solidFill>
              <a:prstDash val="solid"/>
              <a:round/>
              <a:headEnd type="none" w="sm" len="sm"/>
              <a:tailEnd type="none" w="sm" len="sm"/>
            </a:ln>
          </a:insideV>
        </a:tcBdr>
        <a:fill>
          <a:solidFill>
            <a:srgbClr val="F1F3F9"/>
          </a:solidFill>
        </a:fill>
      </a:tcStyle>
    </a:wholeTbl>
    <a:band1H>
      <a:tcTxStyle/>
      <a:tcStyle>
        <a:tcBdr/>
        <a:fill>
          <a:solidFill>
            <a:srgbClr val="E2E5F4"/>
          </a:solidFill>
        </a:fill>
      </a:tcStyle>
    </a:band1H>
    <a:band2H>
      <a:tcTxStyle/>
      <a:tcStyle>
        <a:tcBdr/>
      </a:tcStyle>
    </a:band2H>
    <a:band1V>
      <a:tcTxStyle/>
      <a:tcStyle>
        <a:tcBdr/>
        <a:fill>
          <a:solidFill>
            <a:srgbClr val="E2E5F4"/>
          </a:solidFill>
        </a:fill>
      </a:tcStyle>
    </a:band1V>
    <a:band2V>
      <a:tcTxStyle/>
      <a:tcStyle>
        <a:tcBdr/>
      </a:tcStyle>
    </a:band2V>
    <a:lastCol>
      <a:tcTxStyle b="on" i="off">
        <a:font>
          <a:latin typeface="Calibri"/>
          <a:ea typeface="Calibri"/>
          <a:cs typeface="Calibri"/>
        </a:font>
        <a:srgbClr val="E2AC00"/>
      </a:tcTxStyle>
      <a:tcStyle>
        <a:tcBdr/>
        <a:fill>
          <a:solidFill>
            <a:srgbClr val="AAB7E1"/>
          </a:solidFill>
        </a:fill>
      </a:tcStyle>
    </a:lastCol>
    <a:firstCol>
      <a:tcTxStyle b="on" i="off">
        <a:font>
          <a:latin typeface="Calibri"/>
          <a:ea typeface="Calibri"/>
          <a:cs typeface="Calibri"/>
        </a:font>
        <a:srgbClr val="E2AC00"/>
      </a:tcTxStyle>
      <a:tcStyle>
        <a:tcBdr/>
        <a:fill>
          <a:solidFill>
            <a:srgbClr val="AAB7E1"/>
          </a:solidFill>
        </a:fill>
      </a:tcStyle>
    </a:firstCol>
    <a:lastRow>
      <a:tcTxStyle b="on" i="off">
        <a:font>
          <a:latin typeface="Calibri"/>
          <a:ea typeface="Calibri"/>
          <a:cs typeface="Calibri"/>
        </a:font>
        <a:srgbClr val="E2AC00"/>
      </a:tcTxStyle>
      <a:tcStyle>
        <a:tcBdr>
          <a:top>
            <a:ln w="38100" cap="flat" cmpd="sng">
              <a:solidFill>
                <a:srgbClr val="E2AC00"/>
              </a:solidFill>
              <a:prstDash val="solid"/>
              <a:round/>
              <a:headEnd type="none" w="sm" len="sm"/>
              <a:tailEnd type="none" w="sm" len="sm"/>
            </a:ln>
          </a:top>
        </a:tcBdr>
        <a:fill>
          <a:solidFill>
            <a:srgbClr val="AAB7E1"/>
          </a:solidFill>
        </a:fill>
      </a:tcStyle>
    </a:lastRow>
    <a:seCell>
      <a:tcTxStyle/>
      <a:tcStyle>
        <a:tcBdr/>
      </a:tcStyle>
    </a:seCell>
    <a:swCell>
      <a:tcTxStyle/>
      <a:tcStyle>
        <a:tcBdr/>
      </a:tcStyle>
    </a:swCell>
    <a:firstRow>
      <a:tcTxStyle b="on" i="off">
        <a:font>
          <a:latin typeface="Calibri"/>
          <a:ea typeface="Calibri"/>
          <a:cs typeface="Calibri"/>
        </a:font>
        <a:srgbClr val="E2AC00"/>
      </a:tcTxStyle>
      <a:tcStyle>
        <a:tcBdr>
          <a:bottom>
            <a:ln w="38100" cap="flat" cmpd="sng">
              <a:solidFill>
                <a:srgbClr val="E2AC00"/>
              </a:solidFill>
              <a:prstDash val="solid"/>
              <a:round/>
              <a:headEnd type="none" w="sm" len="sm"/>
              <a:tailEnd type="none" w="sm" len="sm"/>
            </a:ln>
          </a:bottom>
        </a:tcBdr>
        <a:fill>
          <a:solidFill>
            <a:srgbClr val="AAB7E1"/>
          </a:solidFill>
        </a:fill>
      </a:tcStyle>
    </a:firstRow>
    <a:neCell>
      <a:tcTxStyle/>
      <a:tcStyle>
        <a:tcBdr/>
      </a:tcStyle>
    </a:neCell>
    <a:nwCell>
      <a:tcTxStyle/>
      <a:tcStyle>
        <a:tcBdr/>
      </a:tcStyle>
    </a:nwCell>
  </a:tblStyle>
  <a:tblStyle styleId="{240F0B7C-5F85-456F-89E0-F8D77087BD5D}" styleName="Table_2">
    <a:wholeTbl>
      <a:tcTxStyle>
        <a:font>
          <a:latin typeface="Arial"/>
          <a:ea typeface="Arial"/>
          <a:cs typeface="Arial"/>
        </a:font>
        <a:srgbClr val="000000"/>
      </a:tcTxStyle>
      <a:tcStyle>
        <a:tcBdr>
          <a:left>
            <a:ln w="12700" cap="flat" cmpd="sng">
              <a:solidFill>
                <a:srgbClr val="000000"/>
              </a:solidFill>
              <a:prstDash val="solid"/>
              <a:round/>
              <a:headEnd type="none" w="sm" len="sm"/>
              <a:tailEnd type="none" w="sm" len="sm"/>
            </a:ln>
          </a:left>
          <a:right>
            <a:ln w="12700" cap="flat" cmpd="sng">
              <a:solidFill>
                <a:srgbClr val="000000"/>
              </a:solidFill>
              <a:prstDash val="solid"/>
              <a:round/>
              <a:headEnd type="none" w="sm" len="sm"/>
              <a:tailEnd type="none" w="sm" len="sm"/>
            </a:ln>
          </a:right>
          <a:top>
            <a:ln w="12700" cap="flat" cmpd="sng">
              <a:solidFill>
                <a:srgbClr val="000000"/>
              </a:solidFill>
              <a:prstDash val="solid"/>
              <a:round/>
              <a:headEnd type="none" w="sm" len="sm"/>
              <a:tailEnd type="none" w="sm" len="sm"/>
            </a:ln>
          </a:top>
          <a:bottom>
            <a:ln w="12700" cap="flat" cmpd="sng">
              <a:solidFill>
                <a:srgbClr val="000000"/>
              </a:solidFill>
              <a:prstDash val="solid"/>
              <a:round/>
              <a:headEnd type="none" w="sm" len="sm"/>
              <a:tailEnd type="none" w="sm" len="sm"/>
            </a:ln>
          </a:bottom>
          <a:insideH>
            <a:ln w="12700" cap="flat" cmpd="sng">
              <a:solidFill>
                <a:srgbClr val="000000"/>
              </a:solidFill>
              <a:prstDash val="solid"/>
              <a:round/>
              <a:headEnd type="none" w="sm" len="sm"/>
              <a:tailEnd type="none" w="sm" len="sm"/>
            </a:ln>
          </a:insideH>
          <a:insideV>
            <a:ln w="12700" cap="flat" cmpd="sng">
              <a:solidFill>
                <a:srgbClr val="000000"/>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5987"/>
    <p:restoredTop sz="94650"/>
  </p:normalViewPr>
  <p:slideViewPr>
    <p:cSldViewPr snapToGrid="0">
      <p:cViewPr varScale="1">
        <p:scale>
          <a:sx n="106" d="100"/>
          <a:sy n="106" d="100"/>
        </p:scale>
        <p:origin x="184" y="1048"/>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3.fntdata"/><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2.fntdata"/><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6.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1.fntdata"/><Relationship Id="rId32" Type="http://schemas.openxmlformats.org/officeDocument/2006/relationships/font" Target="fonts/font9.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font" Target="fonts/font5.fntdata"/><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8.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4.fntdata"/><Relationship Id="rId30" Type="http://schemas.openxmlformats.org/officeDocument/2006/relationships/font" Target="fonts/font7.fntdata"/><Relationship Id="rId35" Type="http://schemas.openxmlformats.org/officeDocument/2006/relationships/theme" Target="theme/theme1.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s://www.youtube.com/watch?v=SByymar3bds" TargetMode="External"/><Relationship Id="rId2" Type="http://schemas.openxmlformats.org/officeDocument/2006/relationships/slide" Target="../slides/slide11.xml"/><Relationship Id="rId1" Type="http://schemas.openxmlformats.org/officeDocument/2006/relationships/notesMaster" Target="../notesMasters/notesMaster1.xml"/><Relationship Id="rId5" Type="http://schemas.openxmlformats.org/officeDocument/2006/relationships/hyperlink" Target="https://www.youtube.com/watch?v=zCt_MzsnIUk" TargetMode="External"/><Relationship Id="rId4" Type="http://schemas.openxmlformats.org/officeDocument/2006/relationships/hyperlink" Target="https://www.youtube.com/watch?v=qRgWttqFKu8" TargetMode="Externa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3" Type="http://schemas.openxmlformats.org/officeDocument/2006/relationships/hyperlink" Target="https://www.youtube.com/watch?v=uUKh3_kaTww" TargetMode="External"/><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Google Shape;115;g124208a0555_0_29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6" name="Google Shape;116;g124208a0555_0_298: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
              <a:t>This presentation will prepare teams for success in teaching expectations in non-classroom context (settings).</a:t>
            </a:r>
            <a:endParaRPr/>
          </a:p>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r>
              <a:rPr lang="en"/>
              <a:t>Updated 7/2018</a:t>
            </a:r>
            <a:endParaRPr/>
          </a:p>
        </p:txBody>
      </p:sp>
      <p:sp>
        <p:nvSpPr>
          <p:cNvPr id="117" name="Google Shape;117;g124208a0555_0_298:notes"/>
          <p:cNvSpPr txBox="1">
            <a:spLocks noGrp="1"/>
          </p:cNvSpPr>
          <p:nvPr>
            <p:ph type="sldNum" idx="12"/>
          </p:nvPr>
        </p:nvSpPr>
        <p:spPr>
          <a:xfrm>
            <a:off x="3884613" y="8685214"/>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
              <a:t>1</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5"/>
        <p:cNvGrpSpPr/>
        <p:nvPr/>
      </p:nvGrpSpPr>
      <p:grpSpPr>
        <a:xfrm>
          <a:off x="0" y="0"/>
          <a:ext cx="0" cy="0"/>
          <a:chOff x="0" y="0"/>
          <a:chExt cx="0" cy="0"/>
        </a:xfrm>
      </p:grpSpPr>
      <p:sp>
        <p:nvSpPr>
          <p:cNvPr id="196" name="Google Shape;196;g124208a0555_0_24:notes"/>
          <p:cNvSpPr txBox="1">
            <a:spLocks noGrp="1"/>
          </p:cNvSpPr>
          <p:nvPr>
            <p:ph type="sldNum" idx="12"/>
          </p:nvPr>
        </p:nvSpPr>
        <p:spPr>
          <a:xfrm>
            <a:off x="3884613" y="8685214"/>
            <a:ext cx="2971800" cy="4572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Clr>
                <a:srgbClr val="000000"/>
              </a:buClr>
              <a:buSzPts val="1200"/>
              <a:buFont typeface="Calibri"/>
              <a:buNone/>
            </a:pPr>
            <a:fld id="{00000000-1234-1234-1234-123412341234}" type="slidenum">
              <a:rPr lang="en" sz="1200" b="0" i="0" u="none" strike="noStrike" cap="none">
                <a:solidFill>
                  <a:srgbClr val="000000"/>
                </a:solidFill>
                <a:latin typeface="Calibri"/>
                <a:ea typeface="Calibri"/>
                <a:cs typeface="Calibri"/>
                <a:sym typeface="Calibri"/>
              </a:rPr>
              <a:t>10</a:t>
            </a:fld>
            <a:endParaRPr sz="1200" b="0" i="0" u="none" strike="noStrike" cap="none">
              <a:solidFill>
                <a:srgbClr val="000000"/>
              </a:solidFill>
              <a:latin typeface="Calibri"/>
              <a:ea typeface="Calibri"/>
              <a:cs typeface="Calibri"/>
              <a:sym typeface="Calibri"/>
            </a:endParaRPr>
          </a:p>
        </p:txBody>
      </p:sp>
      <p:sp>
        <p:nvSpPr>
          <p:cNvPr id="197" name="Google Shape;197;g124208a0555_0_24:notes"/>
          <p:cNvSpPr txBox="1"/>
          <p:nvPr/>
        </p:nvSpPr>
        <p:spPr>
          <a:xfrm>
            <a:off x="3884613" y="8684927"/>
            <a:ext cx="2971800" cy="457500"/>
          </a:xfrm>
          <a:prstGeom prst="rect">
            <a:avLst/>
          </a:prstGeom>
          <a:noFill/>
          <a:ln>
            <a:noFill/>
          </a:ln>
        </p:spPr>
        <p:txBody>
          <a:bodyPr spcFirstLastPara="1" wrap="square" lIns="93125" tIns="46550" rIns="93125" bIns="46550" anchor="b" anchorCtr="0">
            <a:noAutofit/>
          </a:bodyPr>
          <a:lstStyle/>
          <a:p>
            <a:pPr marL="0" marR="0" lvl="0" indent="0" algn="r" rtl="0">
              <a:spcBef>
                <a:spcPts val="0"/>
              </a:spcBef>
              <a:spcAft>
                <a:spcPts val="0"/>
              </a:spcAft>
              <a:buClr>
                <a:srgbClr val="000000"/>
              </a:buClr>
              <a:buSzPts val="1200"/>
              <a:buFont typeface="Times New Roman"/>
              <a:buNone/>
            </a:pPr>
            <a:fld id="{00000000-1234-1234-1234-123412341234}" type="slidenum">
              <a:rPr lang="en" sz="1200" b="0" i="0" u="none" strike="noStrike" cap="none">
                <a:solidFill>
                  <a:srgbClr val="000000"/>
                </a:solidFill>
                <a:latin typeface="Times New Roman"/>
                <a:ea typeface="Times New Roman"/>
                <a:cs typeface="Times New Roman"/>
                <a:sym typeface="Times New Roman"/>
              </a:rPr>
              <a:t>10</a:t>
            </a:fld>
            <a:endParaRPr sz="1200" b="0" i="0" u="none" strike="noStrike" cap="none">
              <a:solidFill>
                <a:srgbClr val="000000"/>
              </a:solidFill>
              <a:latin typeface="Times New Roman"/>
              <a:ea typeface="Times New Roman"/>
              <a:cs typeface="Times New Roman"/>
              <a:sym typeface="Times New Roman"/>
            </a:endParaRPr>
          </a:p>
        </p:txBody>
      </p:sp>
      <p:sp>
        <p:nvSpPr>
          <p:cNvPr id="198" name="Google Shape;198;g124208a0555_0_2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199" name="Google Shape;199;g124208a0555_0_24:notes"/>
          <p:cNvSpPr txBox="1">
            <a:spLocks noGrp="1"/>
          </p:cNvSpPr>
          <p:nvPr>
            <p:ph type="body" idx="1"/>
          </p:nvPr>
        </p:nvSpPr>
        <p:spPr>
          <a:xfrm>
            <a:off x="914400" y="4344025"/>
            <a:ext cx="5029200" cy="41145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Font typeface="Arial"/>
              <a:buNone/>
            </a:pPr>
            <a:r>
              <a:rPr lang="en" sz="1200">
                <a:solidFill>
                  <a:schemeClr val="dk1"/>
                </a:solidFill>
              </a:rPr>
              <a:t>This is true campus wide.  Remember one teaching is not enough.  The part of the brain that governs behavior does not fully mature until an average of age 26. This means our students will need us to help them be successful and help their brain mature through teaching, reteaching, modeling, prompting, reinforcing, and providing corrective feedback frequently!</a:t>
            </a:r>
            <a:endParaRPr sz="1200">
              <a:solidFill>
                <a:schemeClr val="dk1"/>
              </a:solidFill>
              <a:latin typeface="Calibri"/>
              <a:ea typeface="Calibri"/>
              <a:cs typeface="Calibri"/>
              <a:sym typeface="Calibri"/>
            </a:endParaRPr>
          </a:p>
          <a:p>
            <a:pPr marL="0" lvl="0" indent="0" algn="l" rtl="0">
              <a:spcBef>
                <a:spcPts val="0"/>
              </a:spcBef>
              <a:spcAft>
                <a:spcPts val="0"/>
              </a:spcAft>
              <a:buClr>
                <a:schemeClr val="dk1"/>
              </a:buClr>
              <a:buFont typeface="Arial"/>
              <a:buNone/>
            </a:pPr>
            <a:endParaRPr sz="1200">
              <a:solidFill>
                <a:schemeClr val="dk1"/>
              </a:solidFill>
            </a:endParaRPr>
          </a:p>
          <a:p>
            <a:pPr marL="0" lvl="0" indent="0" algn="l" rtl="0">
              <a:spcBef>
                <a:spcPts val="0"/>
              </a:spcBef>
              <a:spcAft>
                <a:spcPts val="0"/>
              </a:spcAft>
              <a:buClr>
                <a:schemeClr val="dk1"/>
              </a:buClr>
              <a:buFont typeface="Arial"/>
              <a:buNone/>
            </a:pPr>
            <a:endParaRPr sz="1200">
              <a:solidFill>
                <a:schemeClr val="dk1"/>
              </a:solidFill>
            </a:endParaRPr>
          </a:p>
          <a:p>
            <a:pPr marL="0" lvl="0" indent="0" algn="l" rtl="0">
              <a:spcBef>
                <a:spcPts val="0"/>
              </a:spcBef>
              <a:spcAft>
                <a:spcPts val="0"/>
              </a:spcAft>
              <a:buClr>
                <a:schemeClr val="dk1"/>
              </a:buClr>
              <a:buFont typeface="Arial"/>
              <a:buNone/>
            </a:pPr>
            <a:endParaRPr sz="1200">
              <a:solidFill>
                <a:schemeClr val="dk1"/>
              </a:solidFill>
            </a:endParaRPr>
          </a:p>
          <a:p>
            <a:pPr marL="0" lvl="0" indent="0" algn="l" rtl="0">
              <a:spcBef>
                <a:spcPts val="0"/>
              </a:spcBef>
              <a:spcAft>
                <a:spcPts val="0"/>
              </a:spcAft>
              <a:buClr>
                <a:schemeClr val="dk1"/>
              </a:buClr>
              <a:buFont typeface="Arial"/>
              <a:buNone/>
            </a:pPr>
            <a:r>
              <a:rPr lang="en" sz="1200">
                <a:solidFill>
                  <a:schemeClr val="dk1"/>
                </a:solidFill>
              </a:rPr>
              <a:t>Can’t just put the expectations and rules on the wall and walk away.. </a:t>
            </a:r>
            <a:endParaRPr sz="1200">
              <a:solidFill>
                <a:schemeClr val="dk1"/>
              </a:solidFill>
              <a:latin typeface="Calibri"/>
              <a:ea typeface="Calibri"/>
              <a:cs typeface="Calibri"/>
              <a:sym typeface="Calibri"/>
            </a:endParaRPr>
          </a:p>
          <a:p>
            <a:pPr marL="0" lvl="0" indent="0" algn="l" rtl="0">
              <a:spcBef>
                <a:spcPts val="0"/>
              </a:spcBef>
              <a:spcAft>
                <a:spcPts val="0"/>
              </a:spcAft>
              <a:buClr>
                <a:schemeClr val="dk1"/>
              </a:buClr>
              <a:buFont typeface="Arial"/>
              <a:buNone/>
            </a:pPr>
            <a:r>
              <a:rPr lang="en" sz="1200">
                <a:solidFill>
                  <a:schemeClr val="dk1"/>
                </a:solidFill>
              </a:rPr>
              <a:t>If you emphasize “it” the students will see it’s importance</a:t>
            </a:r>
            <a:endParaRPr sz="1200">
              <a:solidFill>
                <a:schemeClr val="dk1"/>
              </a:solidFill>
              <a:latin typeface="Calibri"/>
              <a:ea typeface="Calibri"/>
              <a:cs typeface="Calibri"/>
              <a:sym typeface="Calibri"/>
            </a:endParaRPr>
          </a:p>
          <a:p>
            <a:pPr marL="0" lvl="0" indent="0" algn="l" rtl="0">
              <a:spcBef>
                <a:spcPts val="0"/>
              </a:spcBef>
              <a:spcAft>
                <a:spcPts val="0"/>
              </a:spcAft>
              <a:buClr>
                <a:schemeClr val="dk1"/>
              </a:buClr>
              <a:buFont typeface="Arial"/>
              <a:buNone/>
            </a:pPr>
            <a:r>
              <a:rPr lang="en" sz="1200">
                <a:solidFill>
                  <a:schemeClr val="dk1"/>
                </a:solidFill>
              </a:rPr>
              <a:t>If you model “it” the students will learn how to do “it”.</a:t>
            </a:r>
            <a:endParaRPr sz="1200">
              <a:solidFill>
                <a:schemeClr val="dk1"/>
              </a:solidFill>
              <a:latin typeface="Calibri"/>
              <a:ea typeface="Calibri"/>
              <a:cs typeface="Calibri"/>
              <a:sym typeface="Calibri"/>
            </a:endParaRPr>
          </a:p>
          <a:p>
            <a:pPr marL="0" lvl="0" indent="0" algn="l" rtl="0">
              <a:spcBef>
                <a:spcPts val="0"/>
              </a:spcBef>
              <a:spcAft>
                <a:spcPts val="0"/>
              </a:spcAft>
              <a:buClr>
                <a:schemeClr val="dk1"/>
              </a:buClr>
              <a:buFont typeface="Arial"/>
              <a:buNone/>
            </a:pPr>
            <a:r>
              <a:rPr lang="en" sz="1200">
                <a:solidFill>
                  <a:schemeClr val="dk1"/>
                </a:solidFill>
              </a:rPr>
              <a:t>Consistently provide students with feedback, emphasizing students who are doing “it”.</a:t>
            </a:r>
            <a:endParaRPr sz="1200">
              <a:solidFill>
                <a:schemeClr val="dk1"/>
              </a:solidFill>
              <a:latin typeface="Calibri"/>
              <a:ea typeface="Calibri"/>
              <a:cs typeface="Calibri"/>
              <a:sym typeface="Calibri"/>
            </a:endParaRPr>
          </a:p>
          <a:p>
            <a:pPr marL="0" lvl="0" indent="0" algn="l" rtl="0">
              <a:spcBef>
                <a:spcPts val="0"/>
              </a:spcBef>
              <a:spcAft>
                <a:spcPts val="0"/>
              </a:spcAft>
              <a:buClr>
                <a:schemeClr val="dk1"/>
              </a:buClr>
              <a:buFont typeface="Arial"/>
              <a:buNone/>
            </a:pPr>
            <a:endParaRPr sz="1200" b="1">
              <a:solidFill>
                <a:schemeClr val="dk1"/>
              </a:solidFill>
            </a:endParaRPr>
          </a:p>
          <a:p>
            <a:pPr marL="0" lvl="0" indent="0" algn="l" rtl="0">
              <a:spcBef>
                <a:spcPts val="0"/>
              </a:spcBef>
              <a:spcAft>
                <a:spcPts val="0"/>
              </a:spcAft>
              <a:buClr>
                <a:schemeClr val="dk1"/>
              </a:buClr>
              <a:buFont typeface="Arial"/>
              <a:buNone/>
            </a:pPr>
            <a:endParaRPr sz="1200">
              <a:solidFill>
                <a:schemeClr val="dk1"/>
              </a:solidFill>
            </a:endParaRPr>
          </a:p>
          <a:p>
            <a:pPr marL="0" lvl="0" indent="0" algn="l" rtl="0">
              <a:spcBef>
                <a:spcPts val="0"/>
              </a:spcBef>
              <a:spcAft>
                <a:spcPts val="0"/>
              </a:spcAft>
              <a:buClr>
                <a:schemeClr val="dk1"/>
              </a:buClr>
              <a:buFont typeface="Arial"/>
              <a:buNone/>
            </a:pPr>
            <a:endParaRPr sz="1200" b="1" i="1">
              <a:solidFill>
                <a:schemeClr val="dk1"/>
              </a:solidFill>
            </a:endParaRPr>
          </a:p>
          <a:p>
            <a:pPr marL="0" lvl="0" indent="0" algn="l" rtl="0">
              <a:spcBef>
                <a:spcPts val="0"/>
              </a:spcBef>
              <a:spcAft>
                <a:spcPts val="0"/>
              </a:spcAft>
              <a:buClr>
                <a:schemeClr val="dk1"/>
              </a:buClr>
              <a:buFont typeface="Arial"/>
              <a:buNone/>
            </a:pPr>
            <a:endParaRPr sz="1200">
              <a:solidFill>
                <a:schemeClr val="dk1"/>
              </a:solidFill>
            </a:endParaRPr>
          </a:p>
          <a:p>
            <a:pPr marL="0" lvl="0" indent="0" algn="l" rtl="0">
              <a:spcBef>
                <a:spcPts val="0"/>
              </a:spcBef>
              <a:spcAft>
                <a:spcPts val="0"/>
              </a:spcAft>
              <a:buClr>
                <a:schemeClr val="dk1"/>
              </a:buClr>
              <a:buFont typeface="Arial"/>
              <a:buNone/>
            </a:pPr>
            <a:endParaRPr sz="1200" b="1">
              <a:solidFill>
                <a:schemeClr val="dk1"/>
              </a:solidFill>
            </a:endParaRPr>
          </a:p>
          <a:p>
            <a:pPr marL="0" lvl="0" indent="0" algn="l" rtl="0">
              <a:spcBef>
                <a:spcPts val="0"/>
              </a:spcBef>
              <a:spcAft>
                <a:spcPts val="0"/>
              </a:spcAft>
              <a:buClr>
                <a:schemeClr val="dk1"/>
              </a:buClr>
              <a:buFont typeface="Arial"/>
              <a:buNone/>
            </a:pPr>
            <a:endParaRPr sz="1200">
              <a:solidFill>
                <a:schemeClr val="dk1"/>
              </a:solidFill>
            </a:endParaRPr>
          </a:p>
          <a:p>
            <a:pPr marL="0" lvl="0" indent="0" algn="l" rtl="0">
              <a:spcBef>
                <a:spcPts val="0"/>
              </a:spcBef>
              <a:spcAft>
                <a:spcPts val="0"/>
              </a:spcAft>
              <a:buClr>
                <a:schemeClr val="dk1"/>
              </a:buClr>
              <a:buFont typeface="Arial"/>
              <a:buNone/>
            </a:pPr>
            <a:endParaRPr sz="1200" b="1" i="1">
              <a:solidFill>
                <a:schemeClr val="dk1"/>
              </a:solidFill>
            </a:endParaRPr>
          </a:p>
          <a:p>
            <a:pPr marL="0" lvl="0" indent="0" algn="l" rtl="0">
              <a:spcBef>
                <a:spcPts val="0"/>
              </a:spcBef>
              <a:spcAft>
                <a:spcPts val="0"/>
              </a:spcAft>
              <a:buClr>
                <a:schemeClr val="dk1"/>
              </a:buClr>
              <a:buFont typeface="Arial"/>
              <a:buNone/>
            </a:pPr>
            <a:endParaRPr sz="1200">
              <a:solidFill>
                <a:schemeClr val="dk1"/>
              </a:solidFill>
            </a:endParaRPr>
          </a:p>
          <a:p>
            <a:pPr marL="0" marR="0" lvl="0" indent="0" algn="l" rtl="0">
              <a:spcBef>
                <a:spcPts val="0"/>
              </a:spcBef>
              <a:spcAft>
                <a:spcPts val="0"/>
              </a:spcAft>
              <a:buClr>
                <a:schemeClr val="dk1"/>
              </a:buClr>
              <a:buSzPts val="1200"/>
              <a:buFont typeface="Calibri"/>
              <a:buNone/>
            </a:pPr>
            <a:endParaRPr sz="1200" b="1">
              <a:solidFill>
                <a:schemeClr val="dk1"/>
              </a:solidFill>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4"/>
        <p:cNvGrpSpPr/>
        <p:nvPr/>
      </p:nvGrpSpPr>
      <p:grpSpPr>
        <a:xfrm>
          <a:off x="0" y="0"/>
          <a:ext cx="0" cy="0"/>
          <a:chOff x="0" y="0"/>
          <a:chExt cx="0" cy="0"/>
        </a:xfrm>
      </p:grpSpPr>
      <p:sp>
        <p:nvSpPr>
          <p:cNvPr id="205" name="Google Shape;205;g124208a0555_0_30:notes"/>
          <p:cNvSpPr txBox="1">
            <a:spLocks noGrp="1"/>
          </p:cNvSpPr>
          <p:nvPr>
            <p:ph type="sldNum" idx="12"/>
          </p:nvPr>
        </p:nvSpPr>
        <p:spPr>
          <a:xfrm>
            <a:off x="3884613" y="8685214"/>
            <a:ext cx="2971800" cy="4572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Clr>
                <a:srgbClr val="000000"/>
              </a:buClr>
              <a:buSzPts val="1200"/>
              <a:buFont typeface="Calibri"/>
              <a:buNone/>
            </a:pPr>
            <a:fld id="{00000000-1234-1234-1234-123412341234}" type="slidenum">
              <a:rPr lang="en" sz="1200" b="0" i="0" u="none" strike="noStrike" cap="none">
                <a:solidFill>
                  <a:srgbClr val="000000"/>
                </a:solidFill>
                <a:latin typeface="Calibri"/>
                <a:ea typeface="Calibri"/>
                <a:cs typeface="Calibri"/>
                <a:sym typeface="Calibri"/>
              </a:rPr>
              <a:t>11</a:t>
            </a:fld>
            <a:endParaRPr sz="1200" b="0" i="0" u="none" strike="noStrike" cap="none">
              <a:solidFill>
                <a:srgbClr val="000000"/>
              </a:solidFill>
              <a:latin typeface="Calibri"/>
              <a:ea typeface="Calibri"/>
              <a:cs typeface="Calibri"/>
              <a:sym typeface="Calibri"/>
            </a:endParaRPr>
          </a:p>
        </p:txBody>
      </p:sp>
      <p:sp>
        <p:nvSpPr>
          <p:cNvPr id="206" name="Google Shape;206;g124208a0555_0_30:notes"/>
          <p:cNvSpPr txBox="1"/>
          <p:nvPr/>
        </p:nvSpPr>
        <p:spPr>
          <a:xfrm>
            <a:off x="3884613" y="8684927"/>
            <a:ext cx="2971800" cy="457500"/>
          </a:xfrm>
          <a:prstGeom prst="rect">
            <a:avLst/>
          </a:prstGeom>
          <a:noFill/>
          <a:ln>
            <a:noFill/>
          </a:ln>
        </p:spPr>
        <p:txBody>
          <a:bodyPr spcFirstLastPara="1" wrap="square" lIns="93125" tIns="46550" rIns="93125" bIns="46550" anchor="b" anchorCtr="0">
            <a:noAutofit/>
          </a:bodyPr>
          <a:lstStyle/>
          <a:p>
            <a:pPr marL="0" marR="0" lvl="0" indent="0" algn="r" rtl="0">
              <a:spcBef>
                <a:spcPts val="0"/>
              </a:spcBef>
              <a:spcAft>
                <a:spcPts val="0"/>
              </a:spcAft>
              <a:buClr>
                <a:srgbClr val="000000"/>
              </a:buClr>
              <a:buSzPts val="1200"/>
              <a:buFont typeface="Times New Roman"/>
              <a:buNone/>
            </a:pPr>
            <a:fld id="{00000000-1234-1234-1234-123412341234}" type="slidenum">
              <a:rPr lang="en" sz="1200" b="0" i="0" u="none" strike="noStrike" cap="none">
                <a:solidFill>
                  <a:srgbClr val="000000"/>
                </a:solidFill>
                <a:latin typeface="Times New Roman"/>
                <a:ea typeface="Times New Roman"/>
                <a:cs typeface="Times New Roman"/>
                <a:sym typeface="Times New Roman"/>
              </a:rPr>
              <a:t>11</a:t>
            </a:fld>
            <a:endParaRPr sz="1200" b="0" i="0" u="none" strike="noStrike" cap="none">
              <a:solidFill>
                <a:srgbClr val="000000"/>
              </a:solidFill>
              <a:latin typeface="Times New Roman"/>
              <a:ea typeface="Times New Roman"/>
              <a:cs typeface="Times New Roman"/>
              <a:sym typeface="Times New Roman"/>
            </a:endParaRPr>
          </a:p>
        </p:txBody>
      </p:sp>
      <p:sp>
        <p:nvSpPr>
          <p:cNvPr id="207" name="Google Shape;207;g124208a0555_0_30:notes"/>
          <p:cNvSpPr>
            <a:spLocks noGrp="1" noRot="1" noChangeAspect="1"/>
          </p:cNvSpPr>
          <p:nvPr>
            <p:ph type="sldImg" idx="2"/>
          </p:nvPr>
        </p:nvSpPr>
        <p:spPr>
          <a:xfrm>
            <a:off x="1714500" y="685800"/>
            <a:ext cx="3429000" cy="34287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208" name="Google Shape;208;g124208a0555_0_30:notes"/>
          <p:cNvSpPr txBox="1">
            <a:spLocks noGrp="1"/>
          </p:cNvSpPr>
          <p:nvPr>
            <p:ph type="body" idx="1"/>
          </p:nvPr>
        </p:nvSpPr>
        <p:spPr>
          <a:xfrm>
            <a:off x="914400" y="4344025"/>
            <a:ext cx="5029200" cy="41145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Font typeface="Arial"/>
              <a:buNone/>
            </a:pPr>
            <a:r>
              <a:rPr lang="en" sz="1200">
                <a:solidFill>
                  <a:schemeClr val="dk1"/>
                </a:solidFill>
                <a:latin typeface="Calibri"/>
                <a:ea typeface="Calibri"/>
                <a:cs typeface="Calibri"/>
                <a:sym typeface="Calibri"/>
              </a:rPr>
              <a:t>Ask:  what did you notice about changing behavior; did they measure outcomes?  Did having fun make a difference?  What was the reward?</a:t>
            </a:r>
            <a:endParaRPr sz="1200">
              <a:solidFill>
                <a:schemeClr val="dk1"/>
              </a:solidFill>
              <a:latin typeface="Calibri"/>
              <a:ea typeface="Calibri"/>
              <a:cs typeface="Calibri"/>
              <a:sym typeface="Calibri"/>
            </a:endParaRPr>
          </a:p>
          <a:p>
            <a:pPr marL="0" lvl="0" indent="0" algn="l" rtl="0">
              <a:spcBef>
                <a:spcPts val="0"/>
              </a:spcBef>
              <a:spcAft>
                <a:spcPts val="0"/>
              </a:spcAft>
              <a:buClr>
                <a:schemeClr val="dk1"/>
              </a:buClr>
              <a:buFont typeface="Arial"/>
              <a:buNone/>
            </a:pPr>
            <a:endParaRPr sz="1200">
              <a:solidFill>
                <a:schemeClr val="dk1"/>
              </a:solidFill>
              <a:latin typeface="Calibri"/>
              <a:ea typeface="Calibri"/>
              <a:cs typeface="Calibri"/>
              <a:sym typeface="Calibri"/>
            </a:endParaRPr>
          </a:p>
          <a:p>
            <a:pPr marL="0" lvl="0" indent="0" algn="l" rtl="0">
              <a:spcBef>
                <a:spcPts val="0"/>
              </a:spcBef>
              <a:spcAft>
                <a:spcPts val="0"/>
              </a:spcAft>
              <a:buClr>
                <a:schemeClr val="dk1"/>
              </a:buClr>
              <a:buFont typeface="Arial"/>
              <a:buNone/>
            </a:pPr>
            <a:r>
              <a:rPr lang="en" sz="1200">
                <a:solidFill>
                  <a:schemeClr val="dk1"/>
                </a:solidFill>
                <a:latin typeface="Calibri"/>
                <a:ea typeface="Calibri"/>
                <a:cs typeface="Calibri"/>
                <a:sym typeface="Calibri"/>
              </a:rPr>
              <a:t>1 minute 45 seconds  </a:t>
            </a:r>
            <a:r>
              <a:rPr lang="en" u="sng">
                <a:solidFill>
                  <a:srgbClr val="0000FF"/>
                </a:solidFill>
                <a:hlinkClick r:id="rId3">
                  <a:extLst>
                    <a:ext uri="{A12FA001-AC4F-418D-AE19-62706E023703}">
                      <ahyp:hlinkClr xmlns:ahyp="http://schemas.microsoft.com/office/drawing/2018/hyperlinkcolor" val="tx"/>
                    </a:ext>
                  </a:extLst>
                </a:hlinkClick>
              </a:rPr>
              <a:t>https://www.youtube.com/watch?v=SByymar3bds</a:t>
            </a:r>
            <a:endParaRPr sz="1200">
              <a:solidFill>
                <a:srgbClr val="1F497D"/>
              </a:solidFill>
              <a:latin typeface="Twentieth Century"/>
              <a:ea typeface="Twentieth Century"/>
              <a:cs typeface="Twentieth Century"/>
              <a:sym typeface="Twentieth Century"/>
            </a:endParaRPr>
          </a:p>
          <a:p>
            <a:pPr marL="0" lvl="0" indent="0" algn="l" rtl="0">
              <a:spcBef>
                <a:spcPts val="0"/>
              </a:spcBef>
              <a:spcAft>
                <a:spcPts val="0"/>
              </a:spcAft>
              <a:buClr>
                <a:schemeClr val="dk1"/>
              </a:buClr>
              <a:buFont typeface="Arial"/>
              <a:buNone/>
            </a:pPr>
            <a:endParaRPr sz="1200">
              <a:solidFill>
                <a:srgbClr val="1F497D"/>
              </a:solidFill>
              <a:latin typeface="Twentieth Century"/>
              <a:ea typeface="Twentieth Century"/>
              <a:cs typeface="Twentieth Century"/>
              <a:sym typeface="Twentieth Century"/>
            </a:endParaRPr>
          </a:p>
          <a:p>
            <a:pPr marL="0" lvl="0" indent="0" algn="l" rtl="0">
              <a:spcBef>
                <a:spcPts val="0"/>
              </a:spcBef>
              <a:spcAft>
                <a:spcPts val="0"/>
              </a:spcAft>
              <a:buClr>
                <a:schemeClr val="dk1"/>
              </a:buClr>
              <a:buFont typeface="Arial"/>
              <a:buNone/>
            </a:pPr>
            <a:r>
              <a:rPr lang="en" sz="1200">
                <a:solidFill>
                  <a:srgbClr val="1F497D"/>
                </a:solidFill>
                <a:latin typeface="Twentieth Century"/>
                <a:ea typeface="Twentieth Century"/>
                <a:cs typeface="Twentieth Century"/>
                <a:sym typeface="Twentieth Century"/>
              </a:rPr>
              <a:t>Alternate version Fun Theory video #2  </a:t>
            </a:r>
            <a:r>
              <a:rPr lang="en" u="sng">
                <a:solidFill>
                  <a:srgbClr val="0000FF"/>
                </a:solidFill>
                <a:hlinkClick r:id="rId4">
                  <a:extLst>
                    <a:ext uri="{A12FA001-AC4F-418D-AE19-62706E023703}">
                      <ahyp:hlinkClr xmlns:ahyp="http://schemas.microsoft.com/office/drawing/2018/hyperlinkcolor" val="tx"/>
                    </a:ext>
                  </a:extLst>
                </a:hlinkClick>
              </a:rPr>
              <a:t>https://www.youtube.com/watch?v=qRgWttqFKu8</a:t>
            </a:r>
            <a:r>
              <a:rPr lang="en" sz="1200">
                <a:solidFill>
                  <a:srgbClr val="1F497D"/>
                </a:solidFill>
                <a:latin typeface="Twentieth Century"/>
                <a:ea typeface="Twentieth Century"/>
                <a:cs typeface="Twentieth Century"/>
                <a:sym typeface="Twentieth Century"/>
              </a:rPr>
              <a:t> 1:26</a:t>
            </a:r>
            <a:endParaRPr sz="1200">
              <a:solidFill>
                <a:srgbClr val="1F497D"/>
              </a:solidFill>
              <a:latin typeface="Twentieth Century"/>
              <a:ea typeface="Twentieth Century"/>
              <a:cs typeface="Twentieth Century"/>
              <a:sym typeface="Twentieth Century"/>
            </a:endParaRPr>
          </a:p>
          <a:p>
            <a:pPr marL="0" lvl="0" indent="0" algn="l" rtl="0">
              <a:spcBef>
                <a:spcPts val="0"/>
              </a:spcBef>
              <a:spcAft>
                <a:spcPts val="0"/>
              </a:spcAft>
              <a:buClr>
                <a:schemeClr val="dk1"/>
              </a:buClr>
              <a:buFont typeface="Arial"/>
              <a:buNone/>
            </a:pPr>
            <a:r>
              <a:rPr lang="en" sz="1200">
                <a:solidFill>
                  <a:srgbClr val="1F497D"/>
                </a:solidFill>
                <a:latin typeface="Twentieth Century"/>
                <a:ea typeface="Twentieth Century"/>
                <a:cs typeface="Twentieth Century"/>
                <a:sym typeface="Twentieth Century"/>
              </a:rPr>
              <a:t>Alternate version Fun Theory video #3 </a:t>
            </a:r>
            <a:r>
              <a:rPr lang="en" u="sng">
                <a:solidFill>
                  <a:srgbClr val="0000FF"/>
                </a:solidFill>
                <a:hlinkClick r:id="rId5">
                  <a:extLst>
                    <a:ext uri="{A12FA001-AC4F-418D-AE19-62706E023703}">
                      <ahyp:hlinkClr xmlns:ahyp="http://schemas.microsoft.com/office/drawing/2018/hyperlinkcolor" val="tx"/>
                    </a:ext>
                  </a:extLst>
                </a:hlinkClick>
              </a:rPr>
              <a:t>https://www.youtube.com/watch?v=bHLgSfxz6bQ</a:t>
            </a:r>
            <a:r>
              <a:rPr lang="en" sz="1200">
                <a:solidFill>
                  <a:srgbClr val="1F497D"/>
                </a:solidFill>
                <a:latin typeface="Twentieth Century"/>
                <a:ea typeface="Twentieth Century"/>
                <a:cs typeface="Twentieth Century"/>
                <a:sym typeface="Twentieth Century"/>
              </a:rPr>
              <a:t>   1:36</a:t>
            </a:r>
            <a:endParaRPr sz="1200">
              <a:solidFill>
                <a:srgbClr val="1F497D"/>
              </a:solidFill>
              <a:latin typeface="Twentieth Century"/>
              <a:ea typeface="Twentieth Century"/>
              <a:cs typeface="Twentieth Century"/>
              <a:sym typeface="Twentieth Century"/>
            </a:endParaRPr>
          </a:p>
          <a:p>
            <a:pPr marL="0" lvl="0" indent="0" algn="l" rtl="0">
              <a:spcBef>
                <a:spcPts val="0"/>
              </a:spcBef>
              <a:spcAft>
                <a:spcPts val="0"/>
              </a:spcAft>
              <a:buClr>
                <a:schemeClr val="dk1"/>
              </a:buClr>
              <a:buFont typeface="Arial"/>
              <a:buNone/>
            </a:pPr>
            <a:endParaRPr sz="1200">
              <a:solidFill>
                <a:srgbClr val="1F497D"/>
              </a:solidFill>
              <a:latin typeface="Twentieth Century"/>
              <a:ea typeface="Twentieth Century"/>
              <a:cs typeface="Twentieth Century"/>
              <a:sym typeface="Twentieth Century"/>
            </a:endParaRPr>
          </a:p>
          <a:p>
            <a:pPr marL="0" lvl="0" indent="0" algn="l" rtl="0">
              <a:spcBef>
                <a:spcPts val="0"/>
              </a:spcBef>
              <a:spcAft>
                <a:spcPts val="0"/>
              </a:spcAft>
              <a:buClr>
                <a:schemeClr val="dk1"/>
              </a:buClr>
              <a:buFont typeface="Arial"/>
              <a:buNone/>
            </a:pPr>
            <a:endParaRPr sz="1200">
              <a:solidFill>
                <a:schemeClr val="dk1"/>
              </a:solidFill>
              <a:latin typeface="Calibri"/>
              <a:ea typeface="Calibri"/>
              <a:cs typeface="Calibri"/>
              <a:sym typeface="Calibri"/>
            </a:endParaRPr>
          </a:p>
          <a:p>
            <a:pPr marL="0" marR="0" lvl="0" indent="0" algn="l" rtl="0">
              <a:spcBef>
                <a:spcPts val="0"/>
              </a:spcBef>
              <a:spcAft>
                <a:spcPts val="0"/>
              </a:spcAft>
              <a:buClr>
                <a:schemeClr val="dk1"/>
              </a:buClr>
              <a:buSzPts val="1200"/>
              <a:buFont typeface="Calibri"/>
              <a:buNone/>
            </a:pPr>
            <a:endParaRPr sz="1200" b="1">
              <a:solidFill>
                <a:schemeClr val="dk1"/>
              </a:solidFill>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3"/>
        <p:cNvGrpSpPr/>
        <p:nvPr/>
      </p:nvGrpSpPr>
      <p:grpSpPr>
        <a:xfrm>
          <a:off x="0" y="0"/>
          <a:ext cx="0" cy="0"/>
          <a:chOff x="0" y="0"/>
          <a:chExt cx="0" cy="0"/>
        </a:xfrm>
      </p:grpSpPr>
      <p:sp>
        <p:nvSpPr>
          <p:cNvPr id="214" name="Google Shape;214;g124208a0555_0_36:notes"/>
          <p:cNvSpPr txBox="1">
            <a:spLocks noGrp="1"/>
          </p:cNvSpPr>
          <p:nvPr>
            <p:ph type="sldNum" idx="12"/>
          </p:nvPr>
        </p:nvSpPr>
        <p:spPr>
          <a:xfrm>
            <a:off x="3884613" y="8685214"/>
            <a:ext cx="2971800" cy="4572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Clr>
                <a:srgbClr val="000000"/>
              </a:buClr>
              <a:buSzPts val="1200"/>
              <a:buFont typeface="Calibri"/>
              <a:buNone/>
            </a:pPr>
            <a:fld id="{00000000-1234-1234-1234-123412341234}" type="slidenum">
              <a:rPr lang="en" sz="1200" b="0" i="0" u="none" strike="noStrike" cap="none">
                <a:solidFill>
                  <a:srgbClr val="000000"/>
                </a:solidFill>
                <a:latin typeface="Calibri"/>
                <a:ea typeface="Calibri"/>
                <a:cs typeface="Calibri"/>
                <a:sym typeface="Calibri"/>
              </a:rPr>
              <a:t>12</a:t>
            </a:fld>
            <a:endParaRPr sz="1200" b="0" i="0" u="none" strike="noStrike" cap="none">
              <a:solidFill>
                <a:srgbClr val="000000"/>
              </a:solidFill>
              <a:latin typeface="Calibri"/>
              <a:ea typeface="Calibri"/>
              <a:cs typeface="Calibri"/>
              <a:sym typeface="Calibri"/>
            </a:endParaRPr>
          </a:p>
        </p:txBody>
      </p:sp>
      <p:sp>
        <p:nvSpPr>
          <p:cNvPr id="215" name="Google Shape;215;g124208a0555_0_36:notes"/>
          <p:cNvSpPr txBox="1"/>
          <p:nvPr/>
        </p:nvSpPr>
        <p:spPr>
          <a:xfrm>
            <a:off x="3884613" y="8684927"/>
            <a:ext cx="2971800" cy="457500"/>
          </a:xfrm>
          <a:prstGeom prst="rect">
            <a:avLst/>
          </a:prstGeom>
          <a:noFill/>
          <a:ln>
            <a:noFill/>
          </a:ln>
        </p:spPr>
        <p:txBody>
          <a:bodyPr spcFirstLastPara="1" wrap="square" lIns="93125" tIns="46550" rIns="93125" bIns="46550" anchor="b" anchorCtr="0">
            <a:noAutofit/>
          </a:bodyPr>
          <a:lstStyle/>
          <a:p>
            <a:pPr marL="0" marR="0" lvl="0" indent="0" algn="r" rtl="0">
              <a:spcBef>
                <a:spcPts val="0"/>
              </a:spcBef>
              <a:spcAft>
                <a:spcPts val="0"/>
              </a:spcAft>
              <a:buClr>
                <a:srgbClr val="000000"/>
              </a:buClr>
              <a:buSzPts val="1200"/>
              <a:buFont typeface="Times New Roman"/>
              <a:buNone/>
            </a:pPr>
            <a:fld id="{00000000-1234-1234-1234-123412341234}" type="slidenum">
              <a:rPr lang="en" sz="1200" b="0" i="0" u="none" strike="noStrike" cap="none">
                <a:solidFill>
                  <a:srgbClr val="000000"/>
                </a:solidFill>
                <a:latin typeface="Times New Roman"/>
                <a:ea typeface="Times New Roman"/>
                <a:cs typeface="Times New Roman"/>
                <a:sym typeface="Times New Roman"/>
              </a:rPr>
              <a:t>12</a:t>
            </a:fld>
            <a:endParaRPr sz="1200" b="0" i="0" u="none" strike="noStrike" cap="none">
              <a:solidFill>
                <a:srgbClr val="000000"/>
              </a:solidFill>
              <a:latin typeface="Times New Roman"/>
              <a:ea typeface="Times New Roman"/>
              <a:cs typeface="Times New Roman"/>
              <a:sym typeface="Times New Roman"/>
            </a:endParaRPr>
          </a:p>
        </p:txBody>
      </p:sp>
      <p:sp>
        <p:nvSpPr>
          <p:cNvPr id="216" name="Google Shape;216;g124208a0555_0_36:notes"/>
          <p:cNvSpPr>
            <a:spLocks noGrp="1" noRot="1" noChangeAspect="1"/>
          </p:cNvSpPr>
          <p:nvPr>
            <p:ph type="sldImg" idx="2"/>
          </p:nvPr>
        </p:nvSpPr>
        <p:spPr>
          <a:xfrm>
            <a:off x="1714500" y="685800"/>
            <a:ext cx="3429000" cy="34287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217" name="Google Shape;217;g124208a0555_0_36:notes"/>
          <p:cNvSpPr txBox="1">
            <a:spLocks noGrp="1"/>
          </p:cNvSpPr>
          <p:nvPr>
            <p:ph type="body" idx="1"/>
          </p:nvPr>
        </p:nvSpPr>
        <p:spPr>
          <a:xfrm>
            <a:off x="914400" y="4344025"/>
            <a:ext cx="5029200" cy="41145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chemeClr val="dk1"/>
              </a:buClr>
              <a:buSzPts val="1200"/>
              <a:buFont typeface="Calibri"/>
              <a:buNone/>
            </a:pPr>
            <a:r>
              <a:rPr lang="en" sz="1200" b="1">
                <a:solidFill>
                  <a:schemeClr val="dk1"/>
                </a:solidFill>
              </a:rPr>
              <a:t>PBIS schools teach behavior using the same process as we do for academic instruction.  It is a clear departure from punishment.</a:t>
            </a:r>
            <a:endParaRPr sz="1200" b="1" i="0" u="none" strike="noStrike" cap="none">
              <a:solidFill>
                <a:schemeClr val="dk1"/>
              </a:solidFill>
              <a:latin typeface="Arial"/>
              <a:ea typeface="Arial"/>
              <a:cs typeface="Arial"/>
              <a:sym typeface="Arial"/>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1"/>
        <p:cNvGrpSpPr/>
        <p:nvPr/>
      </p:nvGrpSpPr>
      <p:grpSpPr>
        <a:xfrm>
          <a:off x="0" y="0"/>
          <a:ext cx="0" cy="0"/>
          <a:chOff x="0" y="0"/>
          <a:chExt cx="0" cy="0"/>
        </a:xfrm>
      </p:grpSpPr>
      <p:sp>
        <p:nvSpPr>
          <p:cNvPr id="222" name="Google Shape;222;g124208a0555_0_42:notes"/>
          <p:cNvSpPr txBox="1">
            <a:spLocks noGrp="1"/>
          </p:cNvSpPr>
          <p:nvPr>
            <p:ph type="sldNum" idx="12"/>
          </p:nvPr>
        </p:nvSpPr>
        <p:spPr>
          <a:xfrm>
            <a:off x="3884613" y="8685214"/>
            <a:ext cx="2971800" cy="4572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Clr>
                <a:srgbClr val="000000"/>
              </a:buClr>
              <a:buSzPts val="1200"/>
              <a:buFont typeface="Calibri"/>
              <a:buNone/>
            </a:pPr>
            <a:fld id="{00000000-1234-1234-1234-123412341234}" type="slidenum">
              <a:rPr lang="en" sz="1200" b="0" i="0" u="none" strike="noStrike" cap="none">
                <a:solidFill>
                  <a:srgbClr val="000000"/>
                </a:solidFill>
                <a:latin typeface="Calibri"/>
                <a:ea typeface="Calibri"/>
                <a:cs typeface="Calibri"/>
                <a:sym typeface="Calibri"/>
              </a:rPr>
              <a:t>13</a:t>
            </a:fld>
            <a:endParaRPr sz="1200" b="0" i="0" u="none" strike="noStrike" cap="none">
              <a:solidFill>
                <a:srgbClr val="000000"/>
              </a:solidFill>
              <a:latin typeface="Calibri"/>
              <a:ea typeface="Calibri"/>
              <a:cs typeface="Calibri"/>
              <a:sym typeface="Calibri"/>
            </a:endParaRPr>
          </a:p>
        </p:txBody>
      </p:sp>
      <p:sp>
        <p:nvSpPr>
          <p:cNvPr id="223" name="Google Shape;223;g124208a0555_0_42:notes"/>
          <p:cNvSpPr txBox="1"/>
          <p:nvPr/>
        </p:nvSpPr>
        <p:spPr>
          <a:xfrm>
            <a:off x="3884613" y="8684927"/>
            <a:ext cx="2971800" cy="457500"/>
          </a:xfrm>
          <a:prstGeom prst="rect">
            <a:avLst/>
          </a:prstGeom>
          <a:noFill/>
          <a:ln>
            <a:noFill/>
          </a:ln>
        </p:spPr>
        <p:txBody>
          <a:bodyPr spcFirstLastPara="1" wrap="square" lIns="93125" tIns="46550" rIns="93125" bIns="46550" anchor="b" anchorCtr="0">
            <a:noAutofit/>
          </a:bodyPr>
          <a:lstStyle/>
          <a:p>
            <a:pPr marL="0" marR="0" lvl="0" indent="0" algn="r" rtl="0">
              <a:spcBef>
                <a:spcPts val="0"/>
              </a:spcBef>
              <a:spcAft>
                <a:spcPts val="0"/>
              </a:spcAft>
              <a:buClr>
                <a:srgbClr val="000000"/>
              </a:buClr>
              <a:buSzPts val="1200"/>
              <a:buFont typeface="Times New Roman"/>
              <a:buNone/>
            </a:pPr>
            <a:fld id="{00000000-1234-1234-1234-123412341234}" type="slidenum">
              <a:rPr lang="en" sz="1200" b="0" i="0" u="none" strike="noStrike" cap="none">
                <a:solidFill>
                  <a:srgbClr val="000000"/>
                </a:solidFill>
                <a:latin typeface="Times New Roman"/>
                <a:ea typeface="Times New Roman"/>
                <a:cs typeface="Times New Roman"/>
                <a:sym typeface="Times New Roman"/>
              </a:rPr>
              <a:t>13</a:t>
            </a:fld>
            <a:endParaRPr sz="1200" b="0" i="0" u="none" strike="noStrike" cap="none">
              <a:solidFill>
                <a:srgbClr val="000000"/>
              </a:solidFill>
              <a:latin typeface="Times New Roman"/>
              <a:ea typeface="Times New Roman"/>
              <a:cs typeface="Times New Roman"/>
              <a:sym typeface="Times New Roman"/>
            </a:endParaRPr>
          </a:p>
        </p:txBody>
      </p:sp>
      <p:sp>
        <p:nvSpPr>
          <p:cNvPr id="224" name="Google Shape;224;g124208a0555_0_4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225" name="Google Shape;225;g124208a0555_0_42:notes"/>
          <p:cNvSpPr txBox="1">
            <a:spLocks noGrp="1"/>
          </p:cNvSpPr>
          <p:nvPr>
            <p:ph type="body" idx="1"/>
          </p:nvPr>
        </p:nvSpPr>
        <p:spPr>
          <a:xfrm>
            <a:off x="914400" y="4344025"/>
            <a:ext cx="5029200" cy="41145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Font typeface="Arial"/>
              <a:buNone/>
            </a:pPr>
            <a:r>
              <a:rPr lang="en" sz="1200">
                <a:solidFill>
                  <a:schemeClr val="dk1"/>
                </a:solidFill>
                <a:latin typeface="Calibri"/>
                <a:ea typeface="Calibri"/>
                <a:cs typeface="Calibri"/>
                <a:sym typeface="Calibri"/>
              </a:rPr>
              <a:t>Systematize Teachers’ identifying and writing behavioral/social/emotional objectives to match with each lesson plan objective throughout their day. Write the behavior objectives on the board the same as you would do for academic lessons. This helps the teacher prompt for the behavior, and give specific praise and feedback for that behavior </a:t>
            </a:r>
            <a:r>
              <a:rPr lang="en" sz="1200" b="1">
                <a:solidFill>
                  <a:schemeClr val="dk1"/>
                </a:solidFill>
                <a:latin typeface="Calibri"/>
                <a:ea typeface="Calibri"/>
                <a:cs typeface="Calibri"/>
                <a:sym typeface="Calibri"/>
              </a:rPr>
              <a:t>during the academic lesson</a:t>
            </a:r>
            <a:r>
              <a:rPr lang="en" sz="1200">
                <a:solidFill>
                  <a:schemeClr val="dk1"/>
                </a:solidFill>
                <a:latin typeface="Calibri"/>
                <a:ea typeface="Calibri"/>
                <a:cs typeface="Calibri"/>
                <a:sym typeface="Calibri"/>
              </a:rPr>
              <a:t>.</a:t>
            </a:r>
            <a:endParaRPr sz="1200">
              <a:solidFill>
                <a:schemeClr val="dk1"/>
              </a:solidFill>
              <a:latin typeface="Calibri"/>
              <a:ea typeface="Calibri"/>
              <a:cs typeface="Calibri"/>
              <a:sym typeface="Calibri"/>
            </a:endParaRPr>
          </a:p>
          <a:p>
            <a:pPr marL="0" marR="0" lvl="0" indent="0" algn="l" rtl="0">
              <a:spcBef>
                <a:spcPts val="0"/>
              </a:spcBef>
              <a:spcAft>
                <a:spcPts val="0"/>
              </a:spcAft>
              <a:buClr>
                <a:schemeClr val="dk1"/>
              </a:buClr>
              <a:buSzPts val="1200"/>
              <a:buFont typeface="Calibri"/>
              <a:buNone/>
            </a:pPr>
            <a:endParaRPr sz="1200" b="1">
              <a:solidFill>
                <a:schemeClr val="dk1"/>
              </a:solidFill>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4"/>
        <p:cNvGrpSpPr/>
        <p:nvPr/>
      </p:nvGrpSpPr>
      <p:grpSpPr>
        <a:xfrm>
          <a:off x="0" y="0"/>
          <a:ext cx="0" cy="0"/>
          <a:chOff x="0" y="0"/>
          <a:chExt cx="0" cy="0"/>
        </a:xfrm>
      </p:grpSpPr>
      <p:sp>
        <p:nvSpPr>
          <p:cNvPr id="235" name="Google Shape;235;g124208a0555_0_48:notes"/>
          <p:cNvSpPr txBox="1">
            <a:spLocks noGrp="1"/>
          </p:cNvSpPr>
          <p:nvPr>
            <p:ph type="sldNum" idx="12"/>
          </p:nvPr>
        </p:nvSpPr>
        <p:spPr>
          <a:xfrm>
            <a:off x="3884613" y="8685214"/>
            <a:ext cx="2971800" cy="4572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Clr>
                <a:srgbClr val="000000"/>
              </a:buClr>
              <a:buSzPts val="1200"/>
              <a:buFont typeface="Calibri"/>
              <a:buNone/>
            </a:pPr>
            <a:fld id="{00000000-1234-1234-1234-123412341234}" type="slidenum">
              <a:rPr lang="en" sz="1200" b="0" i="0" u="none" strike="noStrike" cap="none">
                <a:solidFill>
                  <a:srgbClr val="000000"/>
                </a:solidFill>
                <a:latin typeface="Calibri"/>
                <a:ea typeface="Calibri"/>
                <a:cs typeface="Calibri"/>
                <a:sym typeface="Calibri"/>
              </a:rPr>
              <a:t>14</a:t>
            </a:fld>
            <a:endParaRPr sz="1200" b="0" i="0" u="none" strike="noStrike" cap="none">
              <a:solidFill>
                <a:srgbClr val="000000"/>
              </a:solidFill>
              <a:latin typeface="Calibri"/>
              <a:ea typeface="Calibri"/>
              <a:cs typeface="Calibri"/>
              <a:sym typeface="Calibri"/>
            </a:endParaRPr>
          </a:p>
        </p:txBody>
      </p:sp>
      <p:sp>
        <p:nvSpPr>
          <p:cNvPr id="236" name="Google Shape;236;g124208a0555_0_48:notes"/>
          <p:cNvSpPr txBox="1"/>
          <p:nvPr/>
        </p:nvSpPr>
        <p:spPr>
          <a:xfrm>
            <a:off x="3884613" y="8684927"/>
            <a:ext cx="2971800" cy="457500"/>
          </a:xfrm>
          <a:prstGeom prst="rect">
            <a:avLst/>
          </a:prstGeom>
          <a:noFill/>
          <a:ln>
            <a:noFill/>
          </a:ln>
        </p:spPr>
        <p:txBody>
          <a:bodyPr spcFirstLastPara="1" wrap="square" lIns="93125" tIns="46550" rIns="93125" bIns="46550" anchor="b" anchorCtr="0">
            <a:noAutofit/>
          </a:bodyPr>
          <a:lstStyle/>
          <a:p>
            <a:pPr marL="0" marR="0" lvl="0" indent="0" algn="r" rtl="0">
              <a:spcBef>
                <a:spcPts val="0"/>
              </a:spcBef>
              <a:spcAft>
                <a:spcPts val="0"/>
              </a:spcAft>
              <a:buClr>
                <a:srgbClr val="000000"/>
              </a:buClr>
              <a:buSzPts val="1200"/>
              <a:buFont typeface="Times New Roman"/>
              <a:buNone/>
            </a:pPr>
            <a:fld id="{00000000-1234-1234-1234-123412341234}" type="slidenum">
              <a:rPr lang="en" sz="1200" b="0" i="0" u="none" strike="noStrike" cap="none">
                <a:solidFill>
                  <a:srgbClr val="000000"/>
                </a:solidFill>
                <a:latin typeface="Times New Roman"/>
                <a:ea typeface="Times New Roman"/>
                <a:cs typeface="Times New Roman"/>
                <a:sym typeface="Times New Roman"/>
              </a:rPr>
              <a:t>14</a:t>
            </a:fld>
            <a:endParaRPr sz="1200" b="0" i="0" u="none" strike="noStrike" cap="none">
              <a:solidFill>
                <a:srgbClr val="000000"/>
              </a:solidFill>
              <a:latin typeface="Times New Roman"/>
              <a:ea typeface="Times New Roman"/>
              <a:cs typeface="Times New Roman"/>
              <a:sym typeface="Times New Roman"/>
            </a:endParaRPr>
          </a:p>
        </p:txBody>
      </p:sp>
      <p:sp>
        <p:nvSpPr>
          <p:cNvPr id="237" name="Google Shape;237;g124208a0555_0_4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238" name="Google Shape;238;g124208a0555_0_48:notes"/>
          <p:cNvSpPr txBox="1">
            <a:spLocks noGrp="1"/>
          </p:cNvSpPr>
          <p:nvPr>
            <p:ph type="body" idx="1"/>
          </p:nvPr>
        </p:nvSpPr>
        <p:spPr>
          <a:xfrm>
            <a:off x="914400" y="4344025"/>
            <a:ext cx="5029200" cy="41145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chemeClr val="dk1"/>
              </a:buClr>
              <a:buSzPts val="1200"/>
              <a:buFont typeface="Calibri"/>
              <a:buNone/>
            </a:pPr>
            <a:r>
              <a:rPr lang="en" sz="1200">
                <a:solidFill>
                  <a:schemeClr val="dk1"/>
                </a:solidFill>
                <a:latin typeface="Calibri"/>
                <a:ea typeface="Calibri"/>
                <a:cs typeface="Calibri"/>
                <a:sym typeface="Calibri"/>
              </a:rPr>
              <a:t>The PBIS team creates draft lessons for each non-classroom area on their matrix. </a:t>
            </a:r>
            <a:r>
              <a:rPr lang="en" sz="1200" b="1">
                <a:solidFill>
                  <a:schemeClr val="dk1"/>
                </a:solidFill>
              </a:rPr>
              <a:t> </a:t>
            </a:r>
            <a:endParaRPr sz="1200" b="1" i="0" u="none" strike="noStrike" cap="none">
              <a:solidFill>
                <a:schemeClr val="dk1"/>
              </a:solidFill>
              <a:latin typeface="Arial"/>
              <a:ea typeface="Arial"/>
              <a:cs typeface="Arial"/>
              <a:sym typeface="Arial"/>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5"/>
        <p:cNvGrpSpPr/>
        <p:nvPr/>
      </p:nvGrpSpPr>
      <p:grpSpPr>
        <a:xfrm>
          <a:off x="0" y="0"/>
          <a:ext cx="0" cy="0"/>
          <a:chOff x="0" y="0"/>
          <a:chExt cx="0" cy="0"/>
        </a:xfrm>
      </p:grpSpPr>
      <p:sp>
        <p:nvSpPr>
          <p:cNvPr id="246" name="Google Shape;246;g1246d020f41_0_36:notes"/>
          <p:cNvSpPr txBox="1">
            <a:spLocks noGrp="1"/>
          </p:cNvSpPr>
          <p:nvPr>
            <p:ph type="sldNum" idx="12"/>
          </p:nvPr>
        </p:nvSpPr>
        <p:spPr>
          <a:xfrm>
            <a:off x="3884613" y="8685214"/>
            <a:ext cx="2971800" cy="4572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Clr>
                <a:srgbClr val="000000"/>
              </a:buClr>
              <a:buSzPts val="1200"/>
              <a:buFont typeface="Calibri"/>
              <a:buNone/>
            </a:pPr>
            <a:fld id="{00000000-1234-1234-1234-123412341234}" type="slidenum">
              <a:rPr lang="en" sz="1200" b="0" i="0" u="none" strike="noStrike" cap="none">
                <a:solidFill>
                  <a:srgbClr val="000000"/>
                </a:solidFill>
                <a:latin typeface="Calibri"/>
                <a:ea typeface="Calibri"/>
                <a:cs typeface="Calibri"/>
                <a:sym typeface="Calibri"/>
              </a:rPr>
              <a:t>15</a:t>
            </a:fld>
            <a:endParaRPr sz="1200" b="0" i="0" u="none" strike="noStrike" cap="none">
              <a:solidFill>
                <a:srgbClr val="000000"/>
              </a:solidFill>
              <a:latin typeface="Calibri"/>
              <a:ea typeface="Calibri"/>
              <a:cs typeface="Calibri"/>
              <a:sym typeface="Calibri"/>
            </a:endParaRPr>
          </a:p>
        </p:txBody>
      </p:sp>
      <p:sp>
        <p:nvSpPr>
          <p:cNvPr id="247" name="Google Shape;247;g1246d020f41_0_36:notes"/>
          <p:cNvSpPr txBox="1"/>
          <p:nvPr/>
        </p:nvSpPr>
        <p:spPr>
          <a:xfrm>
            <a:off x="3884613" y="8684927"/>
            <a:ext cx="2971800" cy="457500"/>
          </a:xfrm>
          <a:prstGeom prst="rect">
            <a:avLst/>
          </a:prstGeom>
          <a:noFill/>
          <a:ln>
            <a:noFill/>
          </a:ln>
        </p:spPr>
        <p:txBody>
          <a:bodyPr spcFirstLastPara="1" wrap="square" lIns="93125" tIns="46550" rIns="93125" bIns="46550" anchor="b" anchorCtr="0">
            <a:noAutofit/>
          </a:bodyPr>
          <a:lstStyle/>
          <a:p>
            <a:pPr marL="0" marR="0" lvl="0" indent="0" algn="r" rtl="0">
              <a:spcBef>
                <a:spcPts val="0"/>
              </a:spcBef>
              <a:spcAft>
                <a:spcPts val="0"/>
              </a:spcAft>
              <a:buClr>
                <a:srgbClr val="000000"/>
              </a:buClr>
              <a:buSzPts val="1200"/>
              <a:buFont typeface="Times New Roman"/>
              <a:buNone/>
            </a:pPr>
            <a:fld id="{00000000-1234-1234-1234-123412341234}" type="slidenum">
              <a:rPr lang="en" sz="1200" b="0" i="0" u="none" strike="noStrike" cap="none">
                <a:solidFill>
                  <a:srgbClr val="000000"/>
                </a:solidFill>
                <a:latin typeface="Times New Roman"/>
                <a:ea typeface="Times New Roman"/>
                <a:cs typeface="Times New Roman"/>
                <a:sym typeface="Times New Roman"/>
              </a:rPr>
              <a:t>15</a:t>
            </a:fld>
            <a:endParaRPr sz="1200" b="0" i="0" u="none" strike="noStrike" cap="none">
              <a:solidFill>
                <a:srgbClr val="000000"/>
              </a:solidFill>
              <a:latin typeface="Times New Roman"/>
              <a:ea typeface="Times New Roman"/>
              <a:cs typeface="Times New Roman"/>
              <a:sym typeface="Times New Roman"/>
            </a:endParaRPr>
          </a:p>
        </p:txBody>
      </p:sp>
      <p:sp>
        <p:nvSpPr>
          <p:cNvPr id="248" name="Google Shape;248;g1246d020f41_0_36:notes"/>
          <p:cNvSpPr>
            <a:spLocks noGrp="1" noRot="1" noChangeAspect="1"/>
          </p:cNvSpPr>
          <p:nvPr>
            <p:ph type="sldImg" idx="2"/>
          </p:nvPr>
        </p:nvSpPr>
        <p:spPr>
          <a:xfrm>
            <a:off x="1714500" y="685800"/>
            <a:ext cx="3429000" cy="34287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249" name="Google Shape;249;g1246d020f41_0_36:notes"/>
          <p:cNvSpPr txBox="1">
            <a:spLocks noGrp="1"/>
          </p:cNvSpPr>
          <p:nvPr>
            <p:ph type="body" idx="1"/>
          </p:nvPr>
        </p:nvSpPr>
        <p:spPr>
          <a:xfrm>
            <a:off x="914400" y="4344025"/>
            <a:ext cx="5029200" cy="41145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chemeClr val="dk1"/>
              </a:buClr>
              <a:buSzPts val="1200"/>
              <a:buFont typeface="Calibri"/>
              <a:buNone/>
            </a:pPr>
            <a:r>
              <a:rPr lang="en" sz="1200">
                <a:solidFill>
                  <a:schemeClr val="dk1"/>
                </a:solidFill>
                <a:latin typeface="Calibri"/>
                <a:ea typeface="Calibri"/>
                <a:cs typeface="Calibri"/>
                <a:sym typeface="Calibri"/>
              </a:rPr>
              <a:t>Some schools especially high schools use video lessons to teach the SW expectations.  This slide provides some things to remember if a school is choosing this format.</a:t>
            </a:r>
            <a:endParaRPr sz="120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3"/>
        <p:cNvGrpSpPr/>
        <p:nvPr/>
      </p:nvGrpSpPr>
      <p:grpSpPr>
        <a:xfrm>
          <a:off x="0" y="0"/>
          <a:ext cx="0" cy="0"/>
          <a:chOff x="0" y="0"/>
          <a:chExt cx="0" cy="0"/>
        </a:xfrm>
      </p:grpSpPr>
      <p:sp>
        <p:nvSpPr>
          <p:cNvPr id="254" name="Google Shape;254;g1246d020f41_0_42:notes"/>
          <p:cNvSpPr txBox="1">
            <a:spLocks noGrp="1"/>
          </p:cNvSpPr>
          <p:nvPr>
            <p:ph type="sldNum" idx="12"/>
          </p:nvPr>
        </p:nvSpPr>
        <p:spPr>
          <a:xfrm>
            <a:off x="3884613" y="8685214"/>
            <a:ext cx="2971800" cy="4572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Clr>
                <a:srgbClr val="000000"/>
              </a:buClr>
              <a:buSzPts val="1200"/>
              <a:buFont typeface="Calibri"/>
              <a:buNone/>
            </a:pPr>
            <a:fld id="{00000000-1234-1234-1234-123412341234}" type="slidenum">
              <a:rPr lang="en" sz="1200" b="0" i="0" u="none" strike="noStrike" cap="none">
                <a:solidFill>
                  <a:srgbClr val="000000"/>
                </a:solidFill>
                <a:latin typeface="Calibri"/>
                <a:ea typeface="Calibri"/>
                <a:cs typeface="Calibri"/>
                <a:sym typeface="Calibri"/>
              </a:rPr>
              <a:t>16</a:t>
            </a:fld>
            <a:endParaRPr sz="1200" b="0" i="0" u="none" strike="noStrike" cap="none">
              <a:solidFill>
                <a:srgbClr val="000000"/>
              </a:solidFill>
              <a:latin typeface="Calibri"/>
              <a:ea typeface="Calibri"/>
              <a:cs typeface="Calibri"/>
              <a:sym typeface="Calibri"/>
            </a:endParaRPr>
          </a:p>
        </p:txBody>
      </p:sp>
      <p:sp>
        <p:nvSpPr>
          <p:cNvPr id="255" name="Google Shape;255;g1246d020f41_0_42:notes"/>
          <p:cNvSpPr txBox="1"/>
          <p:nvPr/>
        </p:nvSpPr>
        <p:spPr>
          <a:xfrm>
            <a:off x="3884613" y="8684927"/>
            <a:ext cx="2971800" cy="457500"/>
          </a:xfrm>
          <a:prstGeom prst="rect">
            <a:avLst/>
          </a:prstGeom>
          <a:noFill/>
          <a:ln>
            <a:noFill/>
          </a:ln>
        </p:spPr>
        <p:txBody>
          <a:bodyPr spcFirstLastPara="1" wrap="square" lIns="93125" tIns="46550" rIns="93125" bIns="46550" anchor="b" anchorCtr="0">
            <a:noAutofit/>
          </a:bodyPr>
          <a:lstStyle/>
          <a:p>
            <a:pPr marL="0" marR="0" lvl="0" indent="0" algn="r" rtl="0">
              <a:spcBef>
                <a:spcPts val="0"/>
              </a:spcBef>
              <a:spcAft>
                <a:spcPts val="0"/>
              </a:spcAft>
              <a:buClr>
                <a:srgbClr val="000000"/>
              </a:buClr>
              <a:buSzPts val="1200"/>
              <a:buFont typeface="Times New Roman"/>
              <a:buNone/>
            </a:pPr>
            <a:fld id="{00000000-1234-1234-1234-123412341234}" type="slidenum">
              <a:rPr lang="en" sz="1200" b="0" i="0" u="none" strike="noStrike" cap="none">
                <a:solidFill>
                  <a:srgbClr val="000000"/>
                </a:solidFill>
                <a:latin typeface="Times New Roman"/>
                <a:ea typeface="Times New Roman"/>
                <a:cs typeface="Times New Roman"/>
                <a:sym typeface="Times New Roman"/>
              </a:rPr>
              <a:t>16</a:t>
            </a:fld>
            <a:endParaRPr sz="1200" b="0" i="0" u="none" strike="noStrike" cap="none">
              <a:solidFill>
                <a:srgbClr val="000000"/>
              </a:solidFill>
              <a:latin typeface="Times New Roman"/>
              <a:ea typeface="Times New Roman"/>
              <a:cs typeface="Times New Roman"/>
              <a:sym typeface="Times New Roman"/>
            </a:endParaRPr>
          </a:p>
        </p:txBody>
      </p:sp>
      <p:sp>
        <p:nvSpPr>
          <p:cNvPr id="256" name="Google Shape;256;g1246d020f41_0_4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257" name="Google Shape;257;g1246d020f41_0_42:notes"/>
          <p:cNvSpPr txBox="1">
            <a:spLocks noGrp="1"/>
          </p:cNvSpPr>
          <p:nvPr>
            <p:ph type="body" idx="1"/>
          </p:nvPr>
        </p:nvSpPr>
        <p:spPr>
          <a:xfrm>
            <a:off x="914400" y="4344025"/>
            <a:ext cx="5029200" cy="41145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Font typeface="Arial"/>
              <a:buNone/>
            </a:pPr>
            <a:r>
              <a:rPr lang="en" sz="1200" b="1">
                <a:solidFill>
                  <a:schemeClr val="dk1"/>
                </a:solidFill>
                <a:latin typeface="Calibri"/>
                <a:ea typeface="Calibri"/>
                <a:cs typeface="Calibri"/>
                <a:sym typeface="Calibri"/>
              </a:rPr>
              <a:t>CHOOSE 1 video to play from slide 12 and 13</a:t>
            </a:r>
            <a:endParaRPr sz="1200" b="1">
              <a:solidFill>
                <a:schemeClr val="dk1"/>
              </a:solidFill>
              <a:latin typeface="Calibri"/>
              <a:ea typeface="Calibri"/>
              <a:cs typeface="Calibri"/>
              <a:sym typeface="Calibri"/>
            </a:endParaRPr>
          </a:p>
          <a:p>
            <a:pPr marL="0" lvl="0" indent="0" algn="l" rtl="0">
              <a:spcBef>
                <a:spcPts val="0"/>
              </a:spcBef>
              <a:spcAft>
                <a:spcPts val="0"/>
              </a:spcAft>
              <a:buClr>
                <a:schemeClr val="dk1"/>
              </a:buClr>
              <a:buSzPts val="1200"/>
              <a:buFont typeface="Arial"/>
              <a:buNone/>
            </a:pPr>
            <a:r>
              <a:rPr lang="en" sz="1200" b="1">
                <a:solidFill>
                  <a:schemeClr val="dk1"/>
                </a:solidFill>
                <a:latin typeface="Calibri"/>
                <a:ea typeface="Calibri"/>
                <a:cs typeface="Calibri"/>
                <a:sym typeface="Calibri"/>
              </a:rPr>
              <a:t>Feel free to use a local example video - remember it should have closed captioning.</a:t>
            </a:r>
            <a:endParaRPr sz="1200">
              <a:solidFill>
                <a:schemeClr val="dk1"/>
              </a:solidFill>
              <a:latin typeface="Calibri"/>
              <a:ea typeface="Calibri"/>
              <a:cs typeface="Calibri"/>
              <a:sym typeface="Calibri"/>
            </a:endParaRPr>
          </a:p>
          <a:p>
            <a:pPr marL="0" lvl="0" indent="0" algn="l" rtl="0">
              <a:spcBef>
                <a:spcPts val="0"/>
              </a:spcBef>
              <a:spcAft>
                <a:spcPts val="0"/>
              </a:spcAft>
              <a:buClr>
                <a:schemeClr val="dk1"/>
              </a:buClr>
              <a:buSzPts val="1200"/>
              <a:buFont typeface="Twentieth Century"/>
              <a:buNone/>
            </a:pPr>
            <a:r>
              <a:rPr lang="en" sz="1200">
                <a:solidFill>
                  <a:schemeClr val="dk1"/>
                </a:solidFill>
                <a:latin typeface="Calibri"/>
                <a:ea typeface="Calibri"/>
                <a:cs typeface="Calibri"/>
                <a:sym typeface="Calibri"/>
              </a:rPr>
              <a:t>This can also be found at</a:t>
            </a:r>
            <a:r>
              <a:rPr lang="en" u="sng">
                <a:solidFill>
                  <a:srgbClr val="0000FF"/>
                </a:solidFill>
                <a:hlinkClick r:id="rId3">
                  <a:extLst>
                    <a:ext uri="{A12FA001-AC4F-418D-AE19-62706E023703}">
                      <ahyp:hlinkClr xmlns:ahyp="http://schemas.microsoft.com/office/drawing/2018/hyperlinkcolor" val="tx"/>
                    </a:ext>
                  </a:extLst>
                </a:hlinkClick>
              </a:rPr>
              <a:t>https://www.youtube.com/watch?v=uUKh3_kaTww</a:t>
            </a:r>
            <a:r>
              <a:rPr lang="en" sz="1200">
                <a:solidFill>
                  <a:schemeClr val="dk1"/>
                </a:solidFill>
                <a:latin typeface="Calibri"/>
                <a:ea typeface="Calibri"/>
                <a:cs typeface="Calibri"/>
                <a:sym typeface="Calibri"/>
              </a:rPr>
              <a:t>  1 minute 32 seconds. This has closed captioning.</a:t>
            </a:r>
            <a:endParaRPr sz="1200">
              <a:solidFill>
                <a:schemeClr val="dk1"/>
              </a:solidFill>
              <a:latin typeface="Calibri"/>
              <a:ea typeface="Calibri"/>
              <a:cs typeface="Calibri"/>
              <a:sym typeface="Calibri"/>
            </a:endParaRPr>
          </a:p>
          <a:p>
            <a:pPr marL="0" lvl="0" indent="0" algn="l" rtl="0">
              <a:spcBef>
                <a:spcPts val="0"/>
              </a:spcBef>
              <a:spcAft>
                <a:spcPts val="0"/>
              </a:spcAft>
              <a:buClr>
                <a:schemeClr val="dk1"/>
              </a:buClr>
              <a:buFont typeface="Arial"/>
              <a:buNone/>
            </a:pPr>
            <a:endParaRPr sz="1200">
              <a:solidFill>
                <a:schemeClr val="dk1"/>
              </a:solidFill>
              <a:latin typeface="Calibri"/>
              <a:ea typeface="Calibri"/>
              <a:cs typeface="Calibri"/>
              <a:sym typeface="Calibri"/>
            </a:endParaRPr>
          </a:p>
          <a:p>
            <a:pPr marL="0" lvl="0" indent="0" algn="l" rtl="0">
              <a:spcBef>
                <a:spcPts val="0"/>
              </a:spcBef>
              <a:spcAft>
                <a:spcPts val="0"/>
              </a:spcAft>
              <a:buClr>
                <a:schemeClr val="dk1"/>
              </a:buClr>
              <a:buFont typeface="Arial"/>
              <a:buNone/>
            </a:pPr>
            <a:r>
              <a:rPr lang="en" sz="1200">
                <a:solidFill>
                  <a:schemeClr val="dk1"/>
                </a:solidFill>
                <a:latin typeface="Calibri"/>
                <a:ea typeface="Calibri"/>
                <a:cs typeface="Calibri"/>
                <a:sym typeface="Calibri"/>
              </a:rPr>
              <a:t>Trainer Notes:</a:t>
            </a:r>
            <a:endParaRPr sz="1200">
              <a:solidFill>
                <a:schemeClr val="dk1"/>
              </a:solidFill>
              <a:latin typeface="Calibri"/>
              <a:ea typeface="Calibri"/>
              <a:cs typeface="Calibri"/>
              <a:sym typeface="Calibri"/>
            </a:endParaRPr>
          </a:p>
          <a:p>
            <a:pPr marL="0" lvl="0" indent="0" algn="l" rtl="0">
              <a:spcBef>
                <a:spcPts val="0"/>
              </a:spcBef>
              <a:spcAft>
                <a:spcPts val="0"/>
              </a:spcAft>
              <a:buClr>
                <a:schemeClr val="dk1"/>
              </a:buClr>
              <a:buFont typeface="Arial"/>
              <a:buNone/>
            </a:pPr>
            <a:r>
              <a:rPr lang="en" sz="1200">
                <a:solidFill>
                  <a:schemeClr val="dk1"/>
                </a:solidFill>
                <a:latin typeface="Calibri"/>
                <a:ea typeface="Calibri"/>
                <a:cs typeface="Calibri"/>
                <a:sym typeface="Calibri"/>
              </a:rPr>
              <a:t>Play “Dancing the Expectations” for elementary teams.  Preface by saying, there is both an art and science to teaching.  We have discussed the “science” of teaching through lesson plans, etc.  Here is an example of the “Art” of teaching.</a:t>
            </a:r>
            <a:endParaRPr sz="1200">
              <a:solidFill>
                <a:schemeClr val="dk1"/>
              </a:solidFill>
              <a:latin typeface="Calibri"/>
              <a:ea typeface="Calibri"/>
              <a:cs typeface="Calibri"/>
              <a:sym typeface="Calibri"/>
            </a:endParaRPr>
          </a:p>
          <a:p>
            <a:pPr marL="0" lvl="0" indent="0" algn="l" rtl="0">
              <a:spcBef>
                <a:spcPts val="0"/>
              </a:spcBef>
              <a:spcAft>
                <a:spcPts val="0"/>
              </a:spcAft>
              <a:buClr>
                <a:schemeClr val="dk1"/>
              </a:buClr>
              <a:buFont typeface="Arial"/>
              <a:buNone/>
            </a:pPr>
            <a:r>
              <a:rPr lang="en" sz="1200">
                <a:solidFill>
                  <a:schemeClr val="dk1"/>
                </a:solidFill>
                <a:latin typeface="Calibri"/>
                <a:ea typeface="Calibri"/>
                <a:cs typeface="Calibri"/>
                <a:sym typeface="Calibri"/>
              </a:rPr>
              <a:t>After the video, ask participants:  What did you notice?  How were students involved in this lesson?  How could this video be used in their school?</a:t>
            </a:r>
            <a:endParaRPr sz="1200">
              <a:solidFill>
                <a:schemeClr val="dk1"/>
              </a:solidFill>
              <a:latin typeface="Calibri"/>
              <a:ea typeface="Calibri"/>
              <a:cs typeface="Calibri"/>
              <a:sym typeface="Calibri"/>
            </a:endParaRPr>
          </a:p>
          <a:p>
            <a:pPr marL="0" lvl="0" indent="0" algn="l" rtl="0">
              <a:spcBef>
                <a:spcPts val="0"/>
              </a:spcBef>
              <a:spcAft>
                <a:spcPts val="0"/>
              </a:spcAft>
              <a:buClr>
                <a:schemeClr val="dk1"/>
              </a:buClr>
              <a:buFont typeface="Arial"/>
              <a:buNone/>
            </a:pPr>
            <a:endParaRPr sz="1200">
              <a:solidFill>
                <a:schemeClr val="dk1"/>
              </a:solidFill>
              <a:latin typeface="Calibri"/>
              <a:ea typeface="Calibri"/>
              <a:cs typeface="Calibri"/>
              <a:sym typeface="Calibri"/>
            </a:endParaRPr>
          </a:p>
          <a:p>
            <a:pPr marL="0" marR="0" lvl="0" indent="0" algn="l" rtl="0">
              <a:spcBef>
                <a:spcPts val="0"/>
              </a:spcBef>
              <a:spcAft>
                <a:spcPts val="0"/>
              </a:spcAft>
              <a:buClr>
                <a:schemeClr val="dk1"/>
              </a:buClr>
              <a:buSzPts val="1200"/>
              <a:buFont typeface="Calibri"/>
              <a:buNone/>
            </a:pPr>
            <a:endParaRPr sz="1200" b="1">
              <a:solidFill>
                <a:schemeClr val="dk1"/>
              </a:solidFill>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3"/>
        <p:cNvGrpSpPr/>
        <p:nvPr/>
      </p:nvGrpSpPr>
      <p:grpSpPr>
        <a:xfrm>
          <a:off x="0" y="0"/>
          <a:ext cx="0" cy="0"/>
          <a:chOff x="0" y="0"/>
          <a:chExt cx="0" cy="0"/>
        </a:xfrm>
      </p:grpSpPr>
      <p:sp>
        <p:nvSpPr>
          <p:cNvPr id="264" name="Google Shape;264;g1246d020f41_0_48:notes"/>
          <p:cNvSpPr txBox="1">
            <a:spLocks noGrp="1"/>
          </p:cNvSpPr>
          <p:nvPr>
            <p:ph type="sldNum" idx="12"/>
          </p:nvPr>
        </p:nvSpPr>
        <p:spPr>
          <a:xfrm>
            <a:off x="3884613" y="8685214"/>
            <a:ext cx="2971800" cy="4572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Clr>
                <a:srgbClr val="000000"/>
              </a:buClr>
              <a:buSzPts val="1200"/>
              <a:buFont typeface="Calibri"/>
              <a:buNone/>
            </a:pPr>
            <a:fld id="{00000000-1234-1234-1234-123412341234}" type="slidenum">
              <a:rPr lang="en" sz="1200" b="0" i="0" u="none" strike="noStrike" cap="none">
                <a:solidFill>
                  <a:srgbClr val="000000"/>
                </a:solidFill>
                <a:latin typeface="Calibri"/>
                <a:ea typeface="Calibri"/>
                <a:cs typeface="Calibri"/>
                <a:sym typeface="Calibri"/>
              </a:rPr>
              <a:t>17</a:t>
            </a:fld>
            <a:endParaRPr sz="1200" b="0" i="0" u="none" strike="noStrike" cap="none">
              <a:solidFill>
                <a:srgbClr val="000000"/>
              </a:solidFill>
              <a:latin typeface="Calibri"/>
              <a:ea typeface="Calibri"/>
              <a:cs typeface="Calibri"/>
              <a:sym typeface="Calibri"/>
            </a:endParaRPr>
          </a:p>
        </p:txBody>
      </p:sp>
      <p:sp>
        <p:nvSpPr>
          <p:cNvPr id="265" name="Google Shape;265;g1246d020f41_0_48:notes"/>
          <p:cNvSpPr txBox="1"/>
          <p:nvPr/>
        </p:nvSpPr>
        <p:spPr>
          <a:xfrm>
            <a:off x="3884613" y="8684927"/>
            <a:ext cx="2971800" cy="457500"/>
          </a:xfrm>
          <a:prstGeom prst="rect">
            <a:avLst/>
          </a:prstGeom>
          <a:noFill/>
          <a:ln>
            <a:noFill/>
          </a:ln>
        </p:spPr>
        <p:txBody>
          <a:bodyPr spcFirstLastPara="1" wrap="square" lIns="93125" tIns="46550" rIns="93125" bIns="46550" anchor="b" anchorCtr="0">
            <a:noAutofit/>
          </a:bodyPr>
          <a:lstStyle/>
          <a:p>
            <a:pPr marL="0" marR="0" lvl="0" indent="0" algn="r" rtl="0">
              <a:spcBef>
                <a:spcPts val="0"/>
              </a:spcBef>
              <a:spcAft>
                <a:spcPts val="0"/>
              </a:spcAft>
              <a:buClr>
                <a:srgbClr val="000000"/>
              </a:buClr>
              <a:buSzPts val="1200"/>
              <a:buFont typeface="Times New Roman"/>
              <a:buNone/>
            </a:pPr>
            <a:fld id="{00000000-1234-1234-1234-123412341234}" type="slidenum">
              <a:rPr lang="en" sz="1200" b="0" i="0" u="none" strike="noStrike" cap="none">
                <a:solidFill>
                  <a:srgbClr val="000000"/>
                </a:solidFill>
                <a:latin typeface="Times New Roman"/>
                <a:ea typeface="Times New Roman"/>
                <a:cs typeface="Times New Roman"/>
                <a:sym typeface="Times New Roman"/>
              </a:rPr>
              <a:t>17</a:t>
            </a:fld>
            <a:endParaRPr sz="1200" b="0" i="0" u="none" strike="noStrike" cap="none">
              <a:solidFill>
                <a:srgbClr val="000000"/>
              </a:solidFill>
              <a:latin typeface="Times New Roman"/>
              <a:ea typeface="Times New Roman"/>
              <a:cs typeface="Times New Roman"/>
              <a:sym typeface="Times New Roman"/>
            </a:endParaRPr>
          </a:p>
        </p:txBody>
      </p:sp>
      <p:sp>
        <p:nvSpPr>
          <p:cNvPr id="266" name="Google Shape;266;g1246d020f41_0_48:notes"/>
          <p:cNvSpPr>
            <a:spLocks noGrp="1" noRot="1" noChangeAspect="1"/>
          </p:cNvSpPr>
          <p:nvPr>
            <p:ph type="sldImg" idx="2"/>
          </p:nvPr>
        </p:nvSpPr>
        <p:spPr>
          <a:xfrm>
            <a:off x="1714500" y="685800"/>
            <a:ext cx="3429000" cy="34287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267" name="Google Shape;267;g1246d020f41_0_48:notes"/>
          <p:cNvSpPr txBox="1">
            <a:spLocks noGrp="1"/>
          </p:cNvSpPr>
          <p:nvPr>
            <p:ph type="body" idx="1"/>
          </p:nvPr>
        </p:nvSpPr>
        <p:spPr>
          <a:xfrm>
            <a:off x="914400" y="4344025"/>
            <a:ext cx="5029200" cy="41145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Font typeface="Arial"/>
              <a:buNone/>
            </a:pPr>
            <a:r>
              <a:rPr lang="en" sz="1200" b="1">
                <a:solidFill>
                  <a:schemeClr val="dk1"/>
                </a:solidFill>
                <a:latin typeface="Calibri"/>
                <a:ea typeface="Calibri"/>
                <a:cs typeface="Calibri"/>
                <a:sym typeface="Calibri"/>
              </a:rPr>
              <a:t>CHOOSE 1 video to play from slide 12 and 13</a:t>
            </a:r>
            <a:endParaRPr sz="1200" b="1">
              <a:solidFill>
                <a:schemeClr val="dk1"/>
              </a:solidFill>
              <a:latin typeface="Calibri"/>
              <a:ea typeface="Calibri"/>
              <a:cs typeface="Calibri"/>
              <a:sym typeface="Calibri"/>
            </a:endParaRPr>
          </a:p>
          <a:p>
            <a:pPr marL="0" lvl="0" indent="0" algn="l" rtl="0">
              <a:spcBef>
                <a:spcPts val="0"/>
              </a:spcBef>
              <a:spcAft>
                <a:spcPts val="0"/>
              </a:spcAft>
              <a:buClr>
                <a:schemeClr val="dk1"/>
              </a:buClr>
              <a:buSzPts val="1200"/>
              <a:buFont typeface="Calibri"/>
              <a:buNone/>
            </a:pPr>
            <a:r>
              <a:rPr lang="en" sz="1200" b="1">
                <a:solidFill>
                  <a:schemeClr val="dk1"/>
                </a:solidFill>
                <a:latin typeface="Calibri"/>
                <a:ea typeface="Calibri"/>
                <a:cs typeface="Calibri"/>
                <a:sym typeface="Calibri"/>
              </a:rPr>
              <a:t>Feel free to use a local example video - remember it should have closed captioning.</a:t>
            </a:r>
            <a:endParaRPr sz="1200">
              <a:solidFill>
                <a:schemeClr val="dk1"/>
              </a:solidFill>
              <a:latin typeface="Calibri"/>
              <a:ea typeface="Calibri"/>
              <a:cs typeface="Calibri"/>
              <a:sym typeface="Calibri"/>
            </a:endParaRPr>
          </a:p>
          <a:p>
            <a:pPr marL="0" lvl="0" indent="0" algn="l" rtl="0">
              <a:spcBef>
                <a:spcPts val="0"/>
              </a:spcBef>
              <a:spcAft>
                <a:spcPts val="0"/>
              </a:spcAft>
              <a:buClr>
                <a:schemeClr val="dk1"/>
              </a:buClr>
              <a:buSzPts val="1200"/>
              <a:buFont typeface="Calibri"/>
              <a:buNone/>
            </a:pPr>
            <a:r>
              <a:rPr lang="en" sz="1200">
                <a:solidFill>
                  <a:schemeClr val="dk1"/>
                </a:solidFill>
                <a:latin typeface="Calibri"/>
                <a:ea typeface="Calibri"/>
                <a:cs typeface="Calibri"/>
                <a:sym typeface="Calibri"/>
              </a:rPr>
              <a:t>MS example- https://www.youtube.com/watch?v=M87dPtEJC_w 3:35 (this video does contain non-examples) This does not have closed captioning. There is no talking only music.</a:t>
            </a:r>
            <a:endParaRPr sz="1200">
              <a:solidFill>
                <a:schemeClr val="dk1"/>
              </a:solidFill>
              <a:latin typeface="Calibri"/>
              <a:ea typeface="Calibri"/>
              <a:cs typeface="Calibri"/>
              <a:sym typeface="Calibri"/>
            </a:endParaRPr>
          </a:p>
          <a:p>
            <a:pPr marL="0" lvl="0" indent="0" algn="l" rtl="0">
              <a:spcBef>
                <a:spcPts val="0"/>
              </a:spcBef>
              <a:spcAft>
                <a:spcPts val="0"/>
              </a:spcAft>
              <a:buClr>
                <a:schemeClr val="dk1"/>
              </a:buClr>
              <a:buSzPts val="1200"/>
              <a:buFont typeface="Calibri"/>
              <a:buNone/>
            </a:pPr>
            <a:endParaRPr sz="1200">
              <a:solidFill>
                <a:schemeClr val="dk1"/>
              </a:solidFill>
              <a:latin typeface="Calibri"/>
              <a:ea typeface="Calibri"/>
              <a:cs typeface="Calibri"/>
              <a:sym typeface="Calibri"/>
            </a:endParaRPr>
          </a:p>
          <a:p>
            <a:pPr marL="0" lvl="0" indent="0" algn="l" rtl="0">
              <a:spcBef>
                <a:spcPts val="0"/>
              </a:spcBef>
              <a:spcAft>
                <a:spcPts val="0"/>
              </a:spcAft>
              <a:buClr>
                <a:schemeClr val="dk1"/>
              </a:buClr>
              <a:buSzPts val="1200"/>
              <a:buFont typeface="Calibri"/>
              <a:buNone/>
            </a:pPr>
            <a:endParaRPr sz="1200" b="1">
              <a:solidFill>
                <a:schemeClr val="dk1"/>
              </a:solidFill>
              <a:latin typeface="Calibri"/>
              <a:ea typeface="Calibri"/>
              <a:cs typeface="Calibri"/>
              <a:sym typeface="Calibri"/>
            </a:endParaRPr>
          </a:p>
          <a:p>
            <a:pPr marL="0" marR="0" lvl="0" indent="0" algn="l" rtl="0">
              <a:spcBef>
                <a:spcPts val="0"/>
              </a:spcBef>
              <a:spcAft>
                <a:spcPts val="0"/>
              </a:spcAft>
              <a:buClr>
                <a:schemeClr val="dk1"/>
              </a:buClr>
              <a:buSzPts val="1200"/>
              <a:buFont typeface="Calibri"/>
              <a:buNone/>
            </a:pPr>
            <a:endParaRPr sz="1200" b="1">
              <a:solidFill>
                <a:schemeClr val="dk1"/>
              </a:solidFill>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3"/>
        <p:cNvGrpSpPr/>
        <p:nvPr/>
      </p:nvGrpSpPr>
      <p:grpSpPr>
        <a:xfrm>
          <a:off x="0" y="0"/>
          <a:ext cx="0" cy="0"/>
          <a:chOff x="0" y="0"/>
          <a:chExt cx="0" cy="0"/>
        </a:xfrm>
      </p:grpSpPr>
      <p:sp>
        <p:nvSpPr>
          <p:cNvPr id="274" name="Google Shape;274;g1246d020f41_0_54:notes"/>
          <p:cNvSpPr txBox="1">
            <a:spLocks noGrp="1"/>
          </p:cNvSpPr>
          <p:nvPr>
            <p:ph type="sldNum" idx="12"/>
          </p:nvPr>
        </p:nvSpPr>
        <p:spPr>
          <a:xfrm>
            <a:off x="3884613" y="8685214"/>
            <a:ext cx="2971800" cy="4572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Clr>
                <a:srgbClr val="000000"/>
              </a:buClr>
              <a:buSzPts val="1200"/>
              <a:buFont typeface="Calibri"/>
              <a:buNone/>
            </a:pPr>
            <a:fld id="{00000000-1234-1234-1234-123412341234}" type="slidenum">
              <a:rPr lang="en" sz="1200" b="0" i="0" u="none" strike="noStrike" cap="none">
                <a:solidFill>
                  <a:srgbClr val="000000"/>
                </a:solidFill>
                <a:latin typeface="Calibri"/>
                <a:ea typeface="Calibri"/>
                <a:cs typeface="Calibri"/>
                <a:sym typeface="Calibri"/>
              </a:rPr>
              <a:t>18</a:t>
            </a:fld>
            <a:endParaRPr sz="1200" b="0" i="0" u="none" strike="noStrike" cap="none">
              <a:solidFill>
                <a:srgbClr val="000000"/>
              </a:solidFill>
              <a:latin typeface="Calibri"/>
              <a:ea typeface="Calibri"/>
              <a:cs typeface="Calibri"/>
              <a:sym typeface="Calibri"/>
            </a:endParaRPr>
          </a:p>
        </p:txBody>
      </p:sp>
      <p:sp>
        <p:nvSpPr>
          <p:cNvPr id="275" name="Google Shape;275;g1246d020f41_0_54:notes"/>
          <p:cNvSpPr txBox="1"/>
          <p:nvPr/>
        </p:nvSpPr>
        <p:spPr>
          <a:xfrm>
            <a:off x="3884613" y="8684927"/>
            <a:ext cx="2971800" cy="457500"/>
          </a:xfrm>
          <a:prstGeom prst="rect">
            <a:avLst/>
          </a:prstGeom>
          <a:noFill/>
          <a:ln>
            <a:noFill/>
          </a:ln>
        </p:spPr>
        <p:txBody>
          <a:bodyPr spcFirstLastPara="1" wrap="square" lIns="93125" tIns="46550" rIns="93125" bIns="46550" anchor="b" anchorCtr="0">
            <a:noAutofit/>
          </a:bodyPr>
          <a:lstStyle/>
          <a:p>
            <a:pPr marL="0" marR="0" lvl="0" indent="0" algn="r" rtl="0">
              <a:spcBef>
                <a:spcPts val="0"/>
              </a:spcBef>
              <a:spcAft>
                <a:spcPts val="0"/>
              </a:spcAft>
              <a:buClr>
                <a:srgbClr val="000000"/>
              </a:buClr>
              <a:buSzPts val="1200"/>
              <a:buFont typeface="Times New Roman"/>
              <a:buNone/>
            </a:pPr>
            <a:fld id="{00000000-1234-1234-1234-123412341234}" type="slidenum">
              <a:rPr lang="en" sz="1200" b="0" i="0" u="none" strike="noStrike" cap="none">
                <a:solidFill>
                  <a:srgbClr val="000000"/>
                </a:solidFill>
                <a:latin typeface="Times New Roman"/>
                <a:ea typeface="Times New Roman"/>
                <a:cs typeface="Times New Roman"/>
                <a:sym typeface="Times New Roman"/>
              </a:rPr>
              <a:t>18</a:t>
            </a:fld>
            <a:endParaRPr sz="1200" b="0" i="0" u="none" strike="noStrike" cap="none">
              <a:solidFill>
                <a:srgbClr val="000000"/>
              </a:solidFill>
              <a:latin typeface="Times New Roman"/>
              <a:ea typeface="Times New Roman"/>
              <a:cs typeface="Times New Roman"/>
              <a:sym typeface="Times New Roman"/>
            </a:endParaRPr>
          </a:p>
        </p:txBody>
      </p:sp>
      <p:sp>
        <p:nvSpPr>
          <p:cNvPr id="276" name="Google Shape;276;g1246d020f41_0_5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277" name="Google Shape;277;g1246d020f41_0_54:notes"/>
          <p:cNvSpPr txBox="1">
            <a:spLocks noGrp="1"/>
          </p:cNvSpPr>
          <p:nvPr>
            <p:ph type="body" idx="1"/>
          </p:nvPr>
        </p:nvSpPr>
        <p:spPr>
          <a:xfrm>
            <a:off x="914400" y="4344025"/>
            <a:ext cx="5029200" cy="41145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Font typeface="Arial"/>
              <a:buNone/>
            </a:pPr>
            <a:r>
              <a:rPr lang="en" sz="1200">
                <a:solidFill>
                  <a:schemeClr val="dk1"/>
                </a:solidFill>
                <a:latin typeface="Calibri"/>
                <a:ea typeface="Calibri"/>
                <a:cs typeface="Calibri"/>
                <a:sym typeface="Calibri"/>
              </a:rPr>
              <a:t>Determine your schedule for teaching SW expectations throughout the school year.</a:t>
            </a:r>
            <a:endParaRPr sz="1200">
              <a:solidFill>
                <a:schemeClr val="dk1"/>
              </a:solidFill>
              <a:latin typeface="Calibri"/>
              <a:ea typeface="Calibri"/>
              <a:cs typeface="Calibri"/>
              <a:sym typeface="Calibri"/>
            </a:endParaRPr>
          </a:p>
          <a:p>
            <a:pPr marL="0" marR="0" lvl="0" indent="0" algn="l" rtl="0">
              <a:spcBef>
                <a:spcPts val="0"/>
              </a:spcBef>
              <a:spcAft>
                <a:spcPts val="0"/>
              </a:spcAft>
              <a:buClr>
                <a:schemeClr val="dk1"/>
              </a:buClr>
              <a:buSzPts val="1200"/>
              <a:buFont typeface="Calibri"/>
              <a:buNone/>
            </a:pPr>
            <a:endParaRPr sz="1200" b="1">
              <a:solidFill>
                <a:schemeClr val="dk1"/>
              </a:solidFill>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3"/>
        <p:cNvGrpSpPr/>
        <p:nvPr/>
      </p:nvGrpSpPr>
      <p:grpSpPr>
        <a:xfrm>
          <a:off x="0" y="0"/>
          <a:ext cx="0" cy="0"/>
          <a:chOff x="0" y="0"/>
          <a:chExt cx="0" cy="0"/>
        </a:xfrm>
      </p:grpSpPr>
      <p:sp>
        <p:nvSpPr>
          <p:cNvPr id="284" name="Google Shape;284;g1246d020f41_0_60:notes"/>
          <p:cNvSpPr txBox="1">
            <a:spLocks noGrp="1"/>
          </p:cNvSpPr>
          <p:nvPr>
            <p:ph type="sldNum" idx="12"/>
          </p:nvPr>
        </p:nvSpPr>
        <p:spPr>
          <a:xfrm>
            <a:off x="3884613" y="8685214"/>
            <a:ext cx="2971800" cy="4572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Clr>
                <a:srgbClr val="000000"/>
              </a:buClr>
              <a:buSzPts val="1200"/>
              <a:buFont typeface="Calibri"/>
              <a:buNone/>
            </a:pPr>
            <a:fld id="{00000000-1234-1234-1234-123412341234}" type="slidenum">
              <a:rPr lang="en" sz="1200" b="0" i="0" u="none" strike="noStrike" cap="none">
                <a:solidFill>
                  <a:srgbClr val="000000"/>
                </a:solidFill>
                <a:latin typeface="Calibri"/>
                <a:ea typeface="Calibri"/>
                <a:cs typeface="Calibri"/>
                <a:sym typeface="Calibri"/>
              </a:rPr>
              <a:t>19</a:t>
            </a:fld>
            <a:endParaRPr sz="1200" b="0" i="0" u="none" strike="noStrike" cap="none">
              <a:solidFill>
                <a:srgbClr val="000000"/>
              </a:solidFill>
              <a:latin typeface="Calibri"/>
              <a:ea typeface="Calibri"/>
              <a:cs typeface="Calibri"/>
              <a:sym typeface="Calibri"/>
            </a:endParaRPr>
          </a:p>
        </p:txBody>
      </p:sp>
      <p:sp>
        <p:nvSpPr>
          <p:cNvPr id="285" name="Google Shape;285;g1246d020f41_0_60:notes"/>
          <p:cNvSpPr txBox="1"/>
          <p:nvPr/>
        </p:nvSpPr>
        <p:spPr>
          <a:xfrm>
            <a:off x="3884613" y="8684927"/>
            <a:ext cx="2971800" cy="457500"/>
          </a:xfrm>
          <a:prstGeom prst="rect">
            <a:avLst/>
          </a:prstGeom>
          <a:noFill/>
          <a:ln>
            <a:noFill/>
          </a:ln>
        </p:spPr>
        <p:txBody>
          <a:bodyPr spcFirstLastPara="1" wrap="square" lIns="93125" tIns="46550" rIns="93125" bIns="46550" anchor="b" anchorCtr="0">
            <a:noAutofit/>
          </a:bodyPr>
          <a:lstStyle/>
          <a:p>
            <a:pPr marL="0" marR="0" lvl="0" indent="0" algn="r" rtl="0">
              <a:spcBef>
                <a:spcPts val="0"/>
              </a:spcBef>
              <a:spcAft>
                <a:spcPts val="0"/>
              </a:spcAft>
              <a:buClr>
                <a:srgbClr val="000000"/>
              </a:buClr>
              <a:buSzPts val="1200"/>
              <a:buFont typeface="Times New Roman"/>
              <a:buNone/>
            </a:pPr>
            <a:fld id="{00000000-1234-1234-1234-123412341234}" type="slidenum">
              <a:rPr lang="en" sz="1200" b="0" i="0" u="none" strike="noStrike" cap="none">
                <a:solidFill>
                  <a:srgbClr val="000000"/>
                </a:solidFill>
                <a:latin typeface="Times New Roman"/>
                <a:ea typeface="Times New Roman"/>
                <a:cs typeface="Times New Roman"/>
                <a:sym typeface="Times New Roman"/>
              </a:rPr>
              <a:t>19</a:t>
            </a:fld>
            <a:endParaRPr sz="1200" b="0" i="0" u="none" strike="noStrike" cap="none">
              <a:solidFill>
                <a:srgbClr val="000000"/>
              </a:solidFill>
              <a:latin typeface="Times New Roman"/>
              <a:ea typeface="Times New Roman"/>
              <a:cs typeface="Times New Roman"/>
              <a:sym typeface="Times New Roman"/>
            </a:endParaRPr>
          </a:p>
        </p:txBody>
      </p:sp>
      <p:sp>
        <p:nvSpPr>
          <p:cNvPr id="286" name="Google Shape;286;g1246d020f41_0_6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287" name="Google Shape;287;g1246d020f41_0_60:notes"/>
          <p:cNvSpPr txBox="1">
            <a:spLocks noGrp="1"/>
          </p:cNvSpPr>
          <p:nvPr>
            <p:ph type="body" idx="1"/>
          </p:nvPr>
        </p:nvSpPr>
        <p:spPr>
          <a:xfrm>
            <a:off x="914400" y="4344025"/>
            <a:ext cx="5029200" cy="41145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chemeClr val="dk1"/>
              </a:buClr>
              <a:buSzPts val="1200"/>
              <a:buFont typeface="Calibri"/>
              <a:buNone/>
            </a:pPr>
            <a:r>
              <a:rPr lang="en" sz="1200">
                <a:solidFill>
                  <a:schemeClr val="dk1"/>
                </a:solidFill>
                <a:latin typeface="Calibri"/>
                <a:ea typeface="Calibri"/>
                <a:cs typeface="Calibri"/>
                <a:sym typeface="Calibri"/>
              </a:rPr>
              <a:t>This slide is meant to get teams thinking about action planning to help staff be successful with teaching SW Expectations.</a:t>
            </a:r>
            <a:endParaRPr sz="120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5"/>
        <p:cNvGrpSpPr/>
        <p:nvPr/>
      </p:nvGrpSpPr>
      <p:grpSpPr>
        <a:xfrm>
          <a:off x="0" y="0"/>
          <a:ext cx="0" cy="0"/>
          <a:chOff x="0" y="0"/>
          <a:chExt cx="0" cy="0"/>
        </a:xfrm>
      </p:grpSpPr>
      <p:sp>
        <p:nvSpPr>
          <p:cNvPr id="126" name="Google Shape;126;g124208a0555_0_0:notes"/>
          <p:cNvSpPr txBox="1">
            <a:spLocks noGrp="1"/>
          </p:cNvSpPr>
          <p:nvPr>
            <p:ph type="sldNum" idx="12"/>
          </p:nvPr>
        </p:nvSpPr>
        <p:spPr>
          <a:xfrm>
            <a:off x="3884613" y="8685214"/>
            <a:ext cx="2971800" cy="4572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Clr>
                <a:srgbClr val="000000"/>
              </a:buClr>
              <a:buSzPts val="1200"/>
              <a:buFont typeface="Calibri"/>
              <a:buNone/>
            </a:pPr>
            <a:fld id="{00000000-1234-1234-1234-123412341234}" type="slidenum">
              <a:rPr lang="en" sz="1200" b="0" i="0" u="none" strike="noStrike" cap="none">
                <a:solidFill>
                  <a:srgbClr val="000000"/>
                </a:solidFill>
                <a:latin typeface="Calibri"/>
                <a:ea typeface="Calibri"/>
                <a:cs typeface="Calibri"/>
                <a:sym typeface="Calibri"/>
              </a:rPr>
              <a:t>2</a:t>
            </a:fld>
            <a:endParaRPr sz="1200" b="0" i="0" u="none" strike="noStrike" cap="none">
              <a:solidFill>
                <a:srgbClr val="000000"/>
              </a:solidFill>
              <a:latin typeface="Calibri"/>
              <a:ea typeface="Calibri"/>
              <a:cs typeface="Calibri"/>
              <a:sym typeface="Calibri"/>
            </a:endParaRPr>
          </a:p>
        </p:txBody>
      </p:sp>
      <p:sp>
        <p:nvSpPr>
          <p:cNvPr id="127" name="Google Shape;127;g124208a0555_0_0:notes"/>
          <p:cNvSpPr txBox="1"/>
          <p:nvPr/>
        </p:nvSpPr>
        <p:spPr>
          <a:xfrm>
            <a:off x="3884613" y="8684927"/>
            <a:ext cx="2971800" cy="457500"/>
          </a:xfrm>
          <a:prstGeom prst="rect">
            <a:avLst/>
          </a:prstGeom>
          <a:noFill/>
          <a:ln>
            <a:noFill/>
          </a:ln>
        </p:spPr>
        <p:txBody>
          <a:bodyPr spcFirstLastPara="1" wrap="square" lIns="93125" tIns="46550" rIns="93125" bIns="46550" anchor="b" anchorCtr="0">
            <a:noAutofit/>
          </a:bodyPr>
          <a:lstStyle/>
          <a:p>
            <a:pPr marL="0" marR="0" lvl="0" indent="0" algn="r" rtl="0">
              <a:spcBef>
                <a:spcPts val="0"/>
              </a:spcBef>
              <a:spcAft>
                <a:spcPts val="0"/>
              </a:spcAft>
              <a:buClr>
                <a:srgbClr val="000000"/>
              </a:buClr>
              <a:buSzPts val="1200"/>
              <a:buFont typeface="Times New Roman"/>
              <a:buNone/>
            </a:pPr>
            <a:fld id="{00000000-1234-1234-1234-123412341234}" type="slidenum">
              <a:rPr lang="en" sz="1200" b="0" i="0" u="none" strike="noStrike" cap="none">
                <a:solidFill>
                  <a:srgbClr val="000000"/>
                </a:solidFill>
                <a:latin typeface="Times New Roman"/>
                <a:ea typeface="Times New Roman"/>
                <a:cs typeface="Times New Roman"/>
                <a:sym typeface="Times New Roman"/>
              </a:rPr>
              <a:t>2</a:t>
            </a:fld>
            <a:endParaRPr sz="1200" b="0" i="0" u="none" strike="noStrike" cap="none">
              <a:solidFill>
                <a:srgbClr val="000000"/>
              </a:solidFill>
              <a:latin typeface="Times New Roman"/>
              <a:ea typeface="Times New Roman"/>
              <a:cs typeface="Times New Roman"/>
              <a:sym typeface="Times New Roman"/>
            </a:endParaRPr>
          </a:p>
        </p:txBody>
      </p:sp>
      <p:sp>
        <p:nvSpPr>
          <p:cNvPr id="128" name="Google Shape;128;g124208a0555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129" name="Google Shape;129;g124208a0555_0_0:notes"/>
          <p:cNvSpPr txBox="1">
            <a:spLocks noGrp="1"/>
          </p:cNvSpPr>
          <p:nvPr>
            <p:ph type="body" idx="1"/>
          </p:nvPr>
        </p:nvSpPr>
        <p:spPr>
          <a:xfrm>
            <a:off x="914400" y="4344025"/>
            <a:ext cx="5029200" cy="41145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chemeClr val="dk1"/>
              </a:buClr>
              <a:buSzPts val="1200"/>
              <a:buFont typeface="Calibri"/>
              <a:buNone/>
            </a:pPr>
            <a:r>
              <a:rPr lang="en" sz="1200">
                <a:solidFill>
                  <a:schemeClr val="dk1"/>
                </a:solidFill>
                <a:latin typeface="Calibri"/>
                <a:ea typeface="Calibri"/>
                <a:cs typeface="Calibri"/>
                <a:sym typeface="Calibri"/>
              </a:rPr>
              <a:t>Have teams review training expectations</a:t>
            </a:r>
            <a:endParaRPr sz="120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3"/>
        <p:cNvGrpSpPr/>
        <p:nvPr/>
      </p:nvGrpSpPr>
      <p:grpSpPr>
        <a:xfrm>
          <a:off x="0" y="0"/>
          <a:ext cx="0" cy="0"/>
          <a:chOff x="0" y="0"/>
          <a:chExt cx="0" cy="0"/>
        </a:xfrm>
      </p:grpSpPr>
      <p:sp>
        <p:nvSpPr>
          <p:cNvPr id="294" name="Google Shape;294;g1246d020f41_0_66:notes"/>
          <p:cNvSpPr txBox="1">
            <a:spLocks noGrp="1"/>
          </p:cNvSpPr>
          <p:nvPr>
            <p:ph type="sldNum" idx="12"/>
          </p:nvPr>
        </p:nvSpPr>
        <p:spPr>
          <a:xfrm>
            <a:off x="3884613" y="8685214"/>
            <a:ext cx="2971800" cy="4572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Clr>
                <a:srgbClr val="000000"/>
              </a:buClr>
              <a:buSzPts val="1200"/>
              <a:buFont typeface="Calibri"/>
              <a:buNone/>
            </a:pPr>
            <a:fld id="{00000000-1234-1234-1234-123412341234}" type="slidenum">
              <a:rPr lang="en" sz="1200" b="0" i="0" u="none" strike="noStrike" cap="none">
                <a:solidFill>
                  <a:srgbClr val="000000"/>
                </a:solidFill>
                <a:latin typeface="Calibri"/>
                <a:ea typeface="Calibri"/>
                <a:cs typeface="Calibri"/>
                <a:sym typeface="Calibri"/>
              </a:rPr>
              <a:t>20</a:t>
            </a:fld>
            <a:endParaRPr sz="1200" b="0" i="0" u="none" strike="noStrike" cap="none">
              <a:solidFill>
                <a:srgbClr val="000000"/>
              </a:solidFill>
              <a:latin typeface="Calibri"/>
              <a:ea typeface="Calibri"/>
              <a:cs typeface="Calibri"/>
              <a:sym typeface="Calibri"/>
            </a:endParaRPr>
          </a:p>
        </p:txBody>
      </p:sp>
      <p:sp>
        <p:nvSpPr>
          <p:cNvPr id="295" name="Google Shape;295;g1246d020f41_0_66:notes"/>
          <p:cNvSpPr txBox="1"/>
          <p:nvPr/>
        </p:nvSpPr>
        <p:spPr>
          <a:xfrm>
            <a:off x="3884613" y="8684927"/>
            <a:ext cx="2971800" cy="457500"/>
          </a:xfrm>
          <a:prstGeom prst="rect">
            <a:avLst/>
          </a:prstGeom>
          <a:noFill/>
          <a:ln>
            <a:noFill/>
          </a:ln>
        </p:spPr>
        <p:txBody>
          <a:bodyPr spcFirstLastPara="1" wrap="square" lIns="93125" tIns="46550" rIns="93125" bIns="46550" anchor="b" anchorCtr="0">
            <a:noAutofit/>
          </a:bodyPr>
          <a:lstStyle/>
          <a:p>
            <a:pPr marL="0" marR="0" lvl="0" indent="0" algn="r" rtl="0">
              <a:spcBef>
                <a:spcPts val="0"/>
              </a:spcBef>
              <a:spcAft>
                <a:spcPts val="0"/>
              </a:spcAft>
              <a:buClr>
                <a:srgbClr val="000000"/>
              </a:buClr>
              <a:buSzPts val="1200"/>
              <a:buFont typeface="Times New Roman"/>
              <a:buNone/>
            </a:pPr>
            <a:fld id="{00000000-1234-1234-1234-123412341234}" type="slidenum">
              <a:rPr lang="en" sz="1200" b="0" i="0" u="none" strike="noStrike" cap="none">
                <a:solidFill>
                  <a:srgbClr val="000000"/>
                </a:solidFill>
                <a:latin typeface="Times New Roman"/>
                <a:ea typeface="Times New Roman"/>
                <a:cs typeface="Times New Roman"/>
                <a:sym typeface="Times New Roman"/>
              </a:rPr>
              <a:t>20</a:t>
            </a:fld>
            <a:endParaRPr sz="1200" b="0" i="0" u="none" strike="noStrike" cap="none">
              <a:solidFill>
                <a:srgbClr val="000000"/>
              </a:solidFill>
              <a:latin typeface="Times New Roman"/>
              <a:ea typeface="Times New Roman"/>
              <a:cs typeface="Times New Roman"/>
              <a:sym typeface="Times New Roman"/>
            </a:endParaRPr>
          </a:p>
        </p:txBody>
      </p:sp>
      <p:sp>
        <p:nvSpPr>
          <p:cNvPr id="296" name="Google Shape;296;g1246d020f41_0_6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297" name="Google Shape;297;g1246d020f41_0_66:notes"/>
          <p:cNvSpPr txBox="1">
            <a:spLocks noGrp="1"/>
          </p:cNvSpPr>
          <p:nvPr>
            <p:ph type="body" idx="1"/>
          </p:nvPr>
        </p:nvSpPr>
        <p:spPr>
          <a:xfrm>
            <a:off x="914400" y="4344025"/>
            <a:ext cx="5029200" cy="41145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chemeClr val="dk1"/>
              </a:buClr>
              <a:buSzPts val="1200"/>
              <a:buFont typeface="Calibri"/>
              <a:buNone/>
            </a:pPr>
            <a:r>
              <a:rPr lang="en" sz="1200">
                <a:solidFill>
                  <a:schemeClr val="dk1"/>
                </a:solidFill>
                <a:latin typeface="Calibri"/>
                <a:ea typeface="Calibri"/>
                <a:cs typeface="Calibri"/>
                <a:sym typeface="Calibri"/>
              </a:rPr>
              <a:t>The links provide two examples of what two mn schools have done to help staff be successful with teaching SW Expectations</a:t>
            </a:r>
            <a:endParaRPr sz="1200">
              <a:solidFill>
                <a:schemeClr val="dk1"/>
              </a:solidFill>
              <a:latin typeface="Calibri"/>
              <a:ea typeface="Calibri"/>
              <a:cs typeface="Calibri"/>
              <a:sym typeface="Calibri"/>
            </a:endParaRPr>
          </a:p>
          <a:p>
            <a:pPr marL="0" marR="0" lvl="0" indent="0" algn="l" rtl="0">
              <a:spcBef>
                <a:spcPts val="0"/>
              </a:spcBef>
              <a:spcAft>
                <a:spcPts val="0"/>
              </a:spcAft>
              <a:buClr>
                <a:schemeClr val="dk1"/>
              </a:buClr>
              <a:buSzPts val="1200"/>
              <a:buFont typeface="Calibri"/>
              <a:buNone/>
            </a:pPr>
            <a:r>
              <a:rPr lang="en" sz="1200">
                <a:solidFill>
                  <a:schemeClr val="dk1"/>
                </a:solidFill>
                <a:latin typeface="Calibri"/>
                <a:ea typeface="Calibri"/>
                <a:cs typeface="Calibri"/>
                <a:sym typeface="Calibri"/>
              </a:rPr>
              <a:t>Hastings provides a gen. ed. middle school setting example</a:t>
            </a:r>
            <a:endParaRPr sz="1200">
              <a:solidFill>
                <a:schemeClr val="dk1"/>
              </a:solidFill>
              <a:latin typeface="Calibri"/>
              <a:ea typeface="Calibri"/>
              <a:cs typeface="Calibri"/>
              <a:sym typeface="Calibri"/>
            </a:endParaRPr>
          </a:p>
          <a:p>
            <a:pPr marL="0" marR="0" lvl="0" indent="0" algn="l" rtl="0">
              <a:spcBef>
                <a:spcPts val="0"/>
              </a:spcBef>
              <a:spcAft>
                <a:spcPts val="0"/>
              </a:spcAft>
              <a:buClr>
                <a:schemeClr val="dk1"/>
              </a:buClr>
              <a:buSzPts val="1200"/>
              <a:buFont typeface="Calibri"/>
              <a:buNone/>
            </a:pPr>
            <a:r>
              <a:rPr lang="en" sz="1200">
                <a:solidFill>
                  <a:schemeClr val="dk1"/>
                </a:solidFill>
                <a:latin typeface="Calibri"/>
                <a:ea typeface="Calibri"/>
                <a:cs typeface="Calibri"/>
                <a:sym typeface="Calibri"/>
              </a:rPr>
              <a:t>Ann Bremer Education Center (ABEC) provide a high school through transition federal level 4 setting example</a:t>
            </a:r>
            <a:endParaRPr sz="1200">
              <a:solidFill>
                <a:schemeClr val="dk1"/>
              </a:solidFill>
              <a:latin typeface="Calibri"/>
              <a:ea typeface="Calibri"/>
              <a:cs typeface="Calibri"/>
              <a:sym typeface="Calibri"/>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4"/>
        <p:cNvGrpSpPr/>
        <p:nvPr/>
      </p:nvGrpSpPr>
      <p:grpSpPr>
        <a:xfrm>
          <a:off x="0" y="0"/>
          <a:ext cx="0" cy="0"/>
          <a:chOff x="0" y="0"/>
          <a:chExt cx="0" cy="0"/>
        </a:xfrm>
      </p:grpSpPr>
      <p:sp>
        <p:nvSpPr>
          <p:cNvPr id="305" name="Google Shape;305;g1246d020f41_0_84:notes"/>
          <p:cNvSpPr txBox="1">
            <a:spLocks noGrp="1"/>
          </p:cNvSpPr>
          <p:nvPr>
            <p:ph type="sldNum" idx="12"/>
          </p:nvPr>
        </p:nvSpPr>
        <p:spPr>
          <a:xfrm>
            <a:off x="3884613" y="8685214"/>
            <a:ext cx="2971800" cy="4572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Clr>
                <a:srgbClr val="000000"/>
              </a:buClr>
              <a:buSzPts val="1200"/>
              <a:buFont typeface="Calibri"/>
              <a:buNone/>
            </a:pPr>
            <a:fld id="{00000000-1234-1234-1234-123412341234}" type="slidenum">
              <a:rPr lang="en" sz="1200" b="0" i="0" u="none" strike="noStrike" cap="none">
                <a:solidFill>
                  <a:srgbClr val="000000"/>
                </a:solidFill>
                <a:latin typeface="Calibri"/>
                <a:ea typeface="Calibri"/>
                <a:cs typeface="Calibri"/>
                <a:sym typeface="Calibri"/>
              </a:rPr>
              <a:t>21</a:t>
            </a:fld>
            <a:endParaRPr sz="1200" b="0" i="0" u="none" strike="noStrike" cap="none">
              <a:solidFill>
                <a:srgbClr val="000000"/>
              </a:solidFill>
              <a:latin typeface="Calibri"/>
              <a:ea typeface="Calibri"/>
              <a:cs typeface="Calibri"/>
              <a:sym typeface="Calibri"/>
            </a:endParaRPr>
          </a:p>
        </p:txBody>
      </p:sp>
      <p:sp>
        <p:nvSpPr>
          <p:cNvPr id="306" name="Google Shape;306;g1246d020f41_0_84:notes"/>
          <p:cNvSpPr txBox="1"/>
          <p:nvPr/>
        </p:nvSpPr>
        <p:spPr>
          <a:xfrm>
            <a:off x="3884613" y="8684927"/>
            <a:ext cx="2971800" cy="457500"/>
          </a:xfrm>
          <a:prstGeom prst="rect">
            <a:avLst/>
          </a:prstGeom>
          <a:noFill/>
          <a:ln>
            <a:noFill/>
          </a:ln>
        </p:spPr>
        <p:txBody>
          <a:bodyPr spcFirstLastPara="1" wrap="square" lIns="93125" tIns="46550" rIns="93125" bIns="46550" anchor="b" anchorCtr="0">
            <a:noAutofit/>
          </a:bodyPr>
          <a:lstStyle/>
          <a:p>
            <a:pPr marL="0" marR="0" lvl="0" indent="0" algn="r" rtl="0">
              <a:spcBef>
                <a:spcPts val="0"/>
              </a:spcBef>
              <a:spcAft>
                <a:spcPts val="0"/>
              </a:spcAft>
              <a:buClr>
                <a:srgbClr val="000000"/>
              </a:buClr>
              <a:buSzPts val="1200"/>
              <a:buFont typeface="Times New Roman"/>
              <a:buNone/>
            </a:pPr>
            <a:fld id="{00000000-1234-1234-1234-123412341234}" type="slidenum">
              <a:rPr lang="en" sz="1200" b="0" i="0" u="none" strike="noStrike" cap="none">
                <a:solidFill>
                  <a:srgbClr val="000000"/>
                </a:solidFill>
                <a:latin typeface="Times New Roman"/>
                <a:ea typeface="Times New Roman"/>
                <a:cs typeface="Times New Roman"/>
                <a:sym typeface="Times New Roman"/>
              </a:rPr>
              <a:t>21</a:t>
            </a:fld>
            <a:endParaRPr sz="1200" b="0" i="0" u="none" strike="noStrike" cap="none">
              <a:solidFill>
                <a:srgbClr val="000000"/>
              </a:solidFill>
              <a:latin typeface="Times New Roman"/>
              <a:ea typeface="Times New Roman"/>
              <a:cs typeface="Times New Roman"/>
              <a:sym typeface="Times New Roman"/>
            </a:endParaRPr>
          </a:p>
        </p:txBody>
      </p:sp>
      <p:sp>
        <p:nvSpPr>
          <p:cNvPr id="307" name="Google Shape;307;g1246d020f41_0_8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308" name="Google Shape;308;g1246d020f41_0_84:notes"/>
          <p:cNvSpPr txBox="1">
            <a:spLocks noGrp="1"/>
          </p:cNvSpPr>
          <p:nvPr>
            <p:ph type="body" idx="1"/>
          </p:nvPr>
        </p:nvSpPr>
        <p:spPr>
          <a:xfrm>
            <a:off x="914400" y="4344025"/>
            <a:ext cx="5029200" cy="41145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Font typeface="Arial"/>
              <a:buNone/>
            </a:pPr>
            <a:r>
              <a:rPr lang="en" sz="1200">
                <a:solidFill>
                  <a:schemeClr val="dk1"/>
                </a:solidFill>
                <a:latin typeface="Calibri"/>
                <a:ea typeface="Calibri"/>
                <a:cs typeface="Calibri"/>
                <a:sym typeface="Calibri"/>
              </a:rPr>
              <a:t>Allow teams at least 30 min. for teams to begin developing their teaching expectations system with facilitation from coaches and trainers.  </a:t>
            </a:r>
            <a:endParaRPr sz="1200">
              <a:solidFill>
                <a:schemeClr val="dk1"/>
              </a:solidFill>
              <a:latin typeface="Calibri"/>
              <a:ea typeface="Calibri"/>
              <a:cs typeface="Calibri"/>
              <a:sym typeface="Calibri"/>
            </a:endParaRPr>
          </a:p>
          <a:p>
            <a:pPr marL="0" lvl="0" indent="0" algn="l" rtl="0">
              <a:spcBef>
                <a:spcPts val="0"/>
              </a:spcBef>
              <a:spcAft>
                <a:spcPts val="0"/>
              </a:spcAft>
              <a:buClr>
                <a:schemeClr val="dk1"/>
              </a:buClr>
              <a:buFont typeface="Arial"/>
              <a:buNone/>
            </a:pPr>
            <a:r>
              <a:rPr lang="en" sz="1200">
                <a:solidFill>
                  <a:schemeClr val="dk1"/>
                </a:solidFill>
                <a:latin typeface="Calibri"/>
                <a:ea typeface="Calibri"/>
                <a:cs typeface="Calibri"/>
                <a:sym typeface="Calibri"/>
              </a:rPr>
              <a:t>Have them prepare to share their progress back to the whole group.</a:t>
            </a:r>
            <a:endParaRPr sz="1200" b="1">
              <a:solidFill>
                <a:schemeClr val="dk1"/>
              </a:solidFil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3"/>
        <p:cNvGrpSpPr/>
        <p:nvPr/>
      </p:nvGrpSpPr>
      <p:grpSpPr>
        <a:xfrm>
          <a:off x="0" y="0"/>
          <a:ext cx="0" cy="0"/>
          <a:chOff x="0" y="0"/>
          <a:chExt cx="0" cy="0"/>
        </a:xfrm>
      </p:grpSpPr>
      <p:sp>
        <p:nvSpPr>
          <p:cNvPr id="134" name="Google Shape;134;g1246d020f41_0_78:notes"/>
          <p:cNvSpPr txBox="1">
            <a:spLocks noGrp="1"/>
          </p:cNvSpPr>
          <p:nvPr>
            <p:ph type="sldNum" idx="12"/>
          </p:nvPr>
        </p:nvSpPr>
        <p:spPr>
          <a:xfrm>
            <a:off x="3884613" y="8685214"/>
            <a:ext cx="2971800" cy="4572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Clr>
                <a:srgbClr val="000000"/>
              </a:buClr>
              <a:buSzPts val="1200"/>
              <a:buFont typeface="Calibri"/>
              <a:buNone/>
            </a:pPr>
            <a:fld id="{00000000-1234-1234-1234-123412341234}" type="slidenum">
              <a:rPr lang="en" sz="1200" b="0" i="0" u="none" strike="noStrike" cap="none">
                <a:solidFill>
                  <a:srgbClr val="000000"/>
                </a:solidFill>
                <a:latin typeface="Calibri"/>
                <a:ea typeface="Calibri"/>
                <a:cs typeface="Calibri"/>
                <a:sym typeface="Calibri"/>
              </a:rPr>
              <a:t>3</a:t>
            </a:fld>
            <a:endParaRPr sz="1200" b="0" i="0" u="none" strike="noStrike" cap="none">
              <a:solidFill>
                <a:srgbClr val="000000"/>
              </a:solidFill>
              <a:latin typeface="Calibri"/>
              <a:ea typeface="Calibri"/>
              <a:cs typeface="Calibri"/>
              <a:sym typeface="Calibri"/>
            </a:endParaRPr>
          </a:p>
        </p:txBody>
      </p:sp>
      <p:sp>
        <p:nvSpPr>
          <p:cNvPr id="135" name="Google Shape;135;g1246d020f41_0_78:notes"/>
          <p:cNvSpPr txBox="1"/>
          <p:nvPr/>
        </p:nvSpPr>
        <p:spPr>
          <a:xfrm>
            <a:off x="3884613" y="8684927"/>
            <a:ext cx="2971800" cy="457500"/>
          </a:xfrm>
          <a:prstGeom prst="rect">
            <a:avLst/>
          </a:prstGeom>
          <a:noFill/>
          <a:ln>
            <a:noFill/>
          </a:ln>
        </p:spPr>
        <p:txBody>
          <a:bodyPr spcFirstLastPara="1" wrap="square" lIns="93125" tIns="46550" rIns="93125" bIns="46550" anchor="b" anchorCtr="0">
            <a:noAutofit/>
          </a:bodyPr>
          <a:lstStyle/>
          <a:p>
            <a:pPr marL="0" marR="0" lvl="0" indent="0" algn="r" rtl="0">
              <a:spcBef>
                <a:spcPts val="0"/>
              </a:spcBef>
              <a:spcAft>
                <a:spcPts val="0"/>
              </a:spcAft>
              <a:buClr>
                <a:srgbClr val="000000"/>
              </a:buClr>
              <a:buSzPts val="1200"/>
              <a:buFont typeface="Times New Roman"/>
              <a:buNone/>
            </a:pPr>
            <a:fld id="{00000000-1234-1234-1234-123412341234}" type="slidenum">
              <a:rPr lang="en" sz="1200" b="0" i="0" u="none" strike="noStrike" cap="none">
                <a:solidFill>
                  <a:srgbClr val="000000"/>
                </a:solidFill>
                <a:latin typeface="Times New Roman"/>
                <a:ea typeface="Times New Roman"/>
                <a:cs typeface="Times New Roman"/>
                <a:sym typeface="Times New Roman"/>
              </a:rPr>
              <a:t>3</a:t>
            </a:fld>
            <a:endParaRPr sz="1200" b="0" i="0" u="none" strike="noStrike" cap="none">
              <a:solidFill>
                <a:srgbClr val="000000"/>
              </a:solidFill>
              <a:latin typeface="Times New Roman"/>
              <a:ea typeface="Times New Roman"/>
              <a:cs typeface="Times New Roman"/>
              <a:sym typeface="Times New Roman"/>
            </a:endParaRPr>
          </a:p>
        </p:txBody>
      </p:sp>
      <p:sp>
        <p:nvSpPr>
          <p:cNvPr id="136" name="Google Shape;136;g1246d020f41_0_78:notes"/>
          <p:cNvSpPr>
            <a:spLocks noGrp="1" noRot="1" noChangeAspect="1"/>
          </p:cNvSpPr>
          <p:nvPr>
            <p:ph type="sldImg" idx="2"/>
          </p:nvPr>
        </p:nvSpPr>
        <p:spPr>
          <a:xfrm>
            <a:off x="1714500" y="685800"/>
            <a:ext cx="3429000" cy="34287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137" name="Google Shape;137;g1246d020f41_0_78:notes"/>
          <p:cNvSpPr txBox="1">
            <a:spLocks noGrp="1"/>
          </p:cNvSpPr>
          <p:nvPr>
            <p:ph type="body" idx="1"/>
          </p:nvPr>
        </p:nvSpPr>
        <p:spPr>
          <a:xfrm>
            <a:off x="914400" y="4344025"/>
            <a:ext cx="5029200" cy="41145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chemeClr val="dk1"/>
              </a:buClr>
              <a:buSzPts val="1200"/>
              <a:buFont typeface="Calibri"/>
              <a:buNone/>
            </a:pPr>
            <a:r>
              <a:rPr lang="en" sz="1200">
                <a:solidFill>
                  <a:schemeClr val="dk1"/>
                </a:solidFill>
                <a:latin typeface="Calibri"/>
                <a:ea typeface="Calibri"/>
                <a:cs typeface="Calibri"/>
                <a:sym typeface="Calibri"/>
              </a:rPr>
              <a:t>Review the TFI Roadmap to orient teams on the content we are covering in this presentation.</a:t>
            </a:r>
            <a:endParaRPr sz="120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3"/>
        <p:cNvGrpSpPr/>
        <p:nvPr/>
      </p:nvGrpSpPr>
      <p:grpSpPr>
        <a:xfrm>
          <a:off x="0" y="0"/>
          <a:ext cx="0" cy="0"/>
          <a:chOff x="0" y="0"/>
          <a:chExt cx="0" cy="0"/>
        </a:xfrm>
      </p:grpSpPr>
      <p:sp>
        <p:nvSpPr>
          <p:cNvPr id="144" name="Google Shape;144;g12c0b26de84_0_0:notes"/>
          <p:cNvSpPr>
            <a:spLocks noGrp="1" noRot="1" noChangeAspect="1"/>
          </p:cNvSpPr>
          <p:nvPr>
            <p:ph type="sldImg" idx="2"/>
          </p:nvPr>
        </p:nvSpPr>
        <p:spPr>
          <a:xfrm>
            <a:off x="1714500" y="685800"/>
            <a:ext cx="3429000" cy="34287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5" name="Google Shape;145;g12c0b26de84_0_0: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chemeClr val="dk1"/>
              </a:buClr>
              <a:buSzPts val="1200"/>
              <a:buFont typeface="Calibri"/>
              <a:buNone/>
            </a:pPr>
            <a:r>
              <a:rPr lang="en"/>
              <a:t>Read through the purpose and outcome emphasizing that teams will develop a formal system for directly teaching students expected behavior across the school campus.</a:t>
            </a:r>
            <a:endParaRPr sz="1200" b="0" i="0" u="none" strike="noStrike" cap="none">
              <a:solidFill>
                <a:schemeClr val="dk1"/>
              </a:solidFill>
              <a:latin typeface="Calibri"/>
              <a:ea typeface="Calibri"/>
              <a:cs typeface="Calibri"/>
              <a:sym typeface="Calibri"/>
            </a:endParaRPr>
          </a:p>
        </p:txBody>
      </p:sp>
      <p:sp>
        <p:nvSpPr>
          <p:cNvPr id="146" name="Google Shape;146;g12c0b26de84_0_0:notes"/>
          <p:cNvSpPr txBox="1">
            <a:spLocks noGrp="1"/>
          </p:cNvSpPr>
          <p:nvPr>
            <p:ph type="sldNum" idx="12"/>
          </p:nvPr>
        </p:nvSpPr>
        <p:spPr>
          <a:xfrm>
            <a:off x="3884613" y="8685214"/>
            <a:ext cx="2971800" cy="4572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Clr>
                <a:schemeClr val="dk1"/>
              </a:buClr>
              <a:buSzPts val="1200"/>
              <a:buFont typeface="Calibri"/>
              <a:buNone/>
            </a:pPr>
            <a:fld id="{00000000-1234-1234-1234-123412341234}" type="slidenum">
              <a:rPr lang="en" sz="1200" b="0" i="0" u="none" strike="noStrike" cap="none">
                <a:solidFill>
                  <a:schemeClr val="dk1"/>
                </a:solidFill>
                <a:latin typeface="Calibri"/>
                <a:ea typeface="Calibri"/>
                <a:cs typeface="Calibri"/>
                <a:sym typeface="Calibri"/>
              </a:rPr>
              <a:t>4</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1"/>
        <p:cNvGrpSpPr/>
        <p:nvPr/>
      </p:nvGrpSpPr>
      <p:grpSpPr>
        <a:xfrm>
          <a:off x="0" y="0"/>
          <a:ext cx="0" cy="0"/>
          <a:chOff x="0" y="0"/>
          <a:chExt cx="0" cy="0"/>
        </a:xfrm>
      </p:grpSpPr>
      <p:sp>
        <p:nvSpPr>
          <p:cNvPr id="152" name="Google Shape;152;g124208a0555_0_6:notes"/>
          <p:cNvSpPr txBox="1">
            <a:spLocks noGrp="1"/>
          </p:cNvSpPr>
          <p:nvPr>
            <p:ph type="sldNum" idx="12"/>
          </p:nvPr>
        </p:nvSpPr>
        <p:spPr>
          <a:xfrm>
            <a:off x="3884613" y="8685214"/>
            <a:ext cx="2971800" cy="4572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Clr>
                <a:srgbClr val="000000"/>
              </a:buClr>
              <a:buSzPts val="1200"/>
              <a:buFont typeface="Calibri"/>
              <a:buNone/>
            </a:pPr>
            <a:fld id="{00000000-1234-1234-1234-123412341234}" type="slidenum">
              <a:rPr lang="en" sz="1200" b="0" i="0" u="none" strike="noStrike" cap="none">
                <a:solidFill>
                  <a:srgbClr val="000000"/>
                </a:solidFill>
                <a:latin typeface="Calibri"/>
                <a:ea typeface="Calibri"/>
                <a:cs typeface="Calibri"/>
                <a:sym typeface="Calibri"/>
              </a:rPr>
              <a:t>5</a:t>
            </a:fld>
            <a:endParaRPr sz="1200" b="0" i="0" u="none" strike="noStrike" cap="none">
              <a:solidFill>
                <a:srgbClr val="000000"/>
              </a:solidFill>
              <a:latin typeface="Calibri"/>
              <a:ea typeface="Calibri"/>
              <a:cs typeface="Calibri"/>
              <a:sym typeface="Calibri"/>
            </a:endParaRPr>
          </a:p>
        </p:txBody>
      </p:sp>
      <p:sp>
        <p:nvSpPr>
          <p:cNvPr id="153" name="Google Shape;153;g124208a0555_0_6:notes"/>
          <p:cNvSpPr txBox="1"/>
          <p:nvPr/>
        </p:nvSpPr>
        <p:spPr>
          <a:xfrm>
            <a:off x="3884613" y="8684927"/>
            <a:ext cx="2971800" cy="457500"/>
          </a:xfrm>
          <a:prstGeom prst="rect">
            <a:avLst/>
          </a:prstGeom>
          <a:noFill/>
          <a:ln>
            <a:noFill/>
          </a:ln>
        </p:spPr>
        <p:txBody>
          <a:bodyPr spcFirstLastPara="1" wrap="square" lIns="93125" tIns="46550" rIns="93125" bIns="46550" anchor="b" anchorCtr="0">
            <a:noAutofit/>
          </a:bodyPr>
          <a:lstStyle/>
          <a:p>
            <a:pPr marL="0" marR="0" lvl="0" indent="0" algn="r" rtl="0">
              <a:spcBef>
                <a:spcPts val="0"/>
              </a:spcBef>
              <a:spcAft>
                <a:spcPts val="0"/>
              </a:spcAft>
              <a:buClr>
                <a:srgbClr val="000000"/>
              </a:buClr>
              <a:buSzPts val="1200"/>
              <a:buFont typeface="Times New Roman"/>
              <a:buNone/>
            </a:pPr>
            <a:fld id="{00000000-1234-1234-1234-123412341234}" type="slidenum">
              <a:rPr lang="en" sz="1200" b="0" i="0" u="none" strike="noStrike" cap="none">
                <a:solidFill>
                  <a:srgbClr val="000000"/>
                </a:solidFill>
                <a:latin typeface="Times New Roman"/>
                <a:ea typeface="Times New Roman"/>
                <a:cs typeface="Times New Roman"/>
                <a:sym typeface="Times New Roman"/>
              </a:rPr>
              <a:t>5</a:t>
            </a:fld>
            <a:endParaRPr sz="1200" b="0" i="0" u="none" strike="noStrike" cap="none">
              <a:solidFill>
                <a:srgbClr val="000000"/>
              </a:solidFill>
              <a:latin typeface="Times New Roman"/>
              <a:ea typeface="Times New Roman"/>
              <a:cs typeface="Times New Roman"/>
              <a:sym typeface="Times New Roman"/>
            </a:endParaRPr>
          </a:p>
        </p:txBody>
      </p:sp>
      <p:sp>
        <p:nvSpPr>
          <p:cNvPr id="154" name="Google Shape;154;g124208a0555_0_6:notes"/>
          <p:cNvSpPr>
            <a:spLocks noGrp="1" noRot="1" noChangeAspect="1"/>
          </p:cNvSpPr>
          <p:nvPr>
            <p:ph type="sldImg" idx="2"/>
          </p:nvPr>
        </p:nvSpPr>
        <p:spPr>
          <a:xfrm>
            <a:off x="1714500" y="685800"/>
            <a:ext cx="3429000" cy="34287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155" name="Google Shape;155;g124208a0555_0_6:notes"/>
          <p:cNvSpPr txBox="1">
            <a:spLocks noGrp="1"/>
          </p:cNvSpPr>
          <p:nvPr>
            <p:ph type="body" idx="1"/>
          </p:nvPr>
        </p:nvSpPr>
        <p:spPr>
          <a:xfrm>
            <a:off x="914400" y="4344025"/>
            <a:ext cx="5029200" cy="41145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100"/>
              <a:buFont typeface="Arial"/>
              <a:buNone/>
            </a:pPr>
            <a:r>
              <a:rPr lang="en" sz="1200">
                <a:solidFill>
                  <a:schemeClr val="dk1"/>
                </a:solidFill>
                <a:latin typeface="Calibri"/>
                <a:ea typeface="Calibri"/>
                <a:cs typeface="Calibri"/>
                <a:sym typeface="Calibri"/>
              </a:rPr>
              <a:t>Provide teams with the overall goal of Tier 1 Teaching Behavioral Expectations</a:t>
            </a:r>
            <a:endParaRPr sz="1200" b="1" i="0" u="none" strike="noStrike" cap="none">
              <a:solidFill>
                <a:schemeClr val="dk1"/>
              </a:solidFill>
              <a:latin typeface="Arial"/>
              <a:ea typeface="Arial"/>
              <a:cs typeface="Arial"/>
              <a:sym typeface="Arial"/>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9"/>
        <p:cNvGrpSpPr/>
        <p:nvPr/>
      </p:nvGrpSpPr>
      <p:grpSpPr>
        <a:xfrm>
          <a:off x="0" y="0"/>
          <a:ext cx="0" cy="0"/>
          <a:chOff x="0" y="0"/>
          <a:chExt cx="0" cy="0"/>
        </a:xfrm>
      </p:grpSpPr>
      <p:sp>
        <p:nvSpPr>
          <p:cNvPr id="160" name="Google Shape;160;g1246d020f41_0_10:notes"/>
          <p:cNvSpPr txBox="1">
            <a:spLocks noGrp="1"/>
          </p:cNvSpPr>
          <p:nvPr>
            <p:ph type="sldNum" idx="12"/>
          </p:nvPr>
        </p:nvSpPr>
        <p:spPr>
          <a:xfrm>
            <a:off x="3884613" y="8685214"/>
            <a:ext cx="2971800" cy="4572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Clr>
                <a:srgbClr val="000000"/>
              </a:buClr>
              <a:buSzPts val="1200"/>
              <a:buFont typeface="Calibri"/>
              <a:buNone/>
            </a:pPr>
            <a:fld id="{00000000-1234-1234-1234-123412341234}" type="slidenum">
              <a:rPr lang="en" sz="1200" b="0" i="0" u="none" strike="noStrike" cap="none">
                <a:solidFill>
                  <a:srgbClr val="000000"/>
                </a:solidFill>
                <a:latin typeface="Calibri"/>
                <a:ea typeface="Calibri"/>
                <a:cs typeface="Calibri"/>
                <a:sym typeface="Calibri"/>
              </a:rPr>
              <a:t>6</a:t>
            </a:fld>
            <a:endParaRPr sz="1200" b="0" i="0" u="none" strike="noStrike" cap="none">
              <a:solidFill>
                <a:srgbClr val="000000"/>
              </a:solidFill>
              <a:latin typeface="Calibri"/>
              <a:ea typeface="Calibri"/>
              <a:cs typeface="Calibri"/>
              <a:sym typeface="Calibri"/>
            </a:endParaRPr>
          </a:p>
        </p:txBody>
      </p:sp>
      <p:sp>
        <p:nvSpPr>
          <p:cNvPr id="161" name="Google Shape;161;g1246d020f41_0_10:notes"/>
          <p:cNvSpPr txBox="1"/>
          <p:nvPr/>
        </p:nvSpPr>
        <p:spPr>
          <a:xfrm>
            <a:off x="3884613" y="8684927"/>
            <a:ext cx="2971800" cy="457500"/>
          </a:xfrm>
          <a:prstGeom prst="rect">
            <a:avLst/>
          </a:prstGeom>
          <a:noFill/>
          <a:ln>
            <a:noFill/>
          </a:ln>
        </p:spPr>
        <p:txBody>
          <a:bodyPr spcFirstLastPara="1" wrap="square" lIns="93125" tIns="46550" rIns="93125" bIns="46550" anchor="b" anchorCtr="0">
            <a:noAutofit/>
          </a:bodyPr>
          <a:lstStyle/>
          <a:p>
            <a:pPr marL="0" marR="0" lvl="0" indent="0" algn="r" rtl="0">
              <a:spcBef>
                <a:spcPts val="0"/>
              </a:spcBef>
              <a:spcAft>
                <a:spcPts val="0"/>
              </a:spcAft>
              <a:buClr>
                <a:srgbClr val="000000"/>
              </a:buClr>
              <a:buSzPts val="1200"/>
              <a:buFont typeface="Times New Roman"/>
              <a:buNone/>
            </a:pPr>
            <a:fld id="{00000000-1234-1234-1234-123412341234}" type="slidenum">
              <a:rPr lang="en" sz="1200" b="0" i="0" u="none" strike="noStrike" cap="none">
                <a:solidFill>
                  <a:srgbClr val="000000"/>
                </a:solidFill>
                <a:latin typeface="Times New Roman"/>
                <a:ea typeface="Times New Roman"/>
                <a:cs typeface="Times New Roman"/>
                <a:sym typeface="Times New Roman"/>
              </a:rPr>
              <a:t>6</a:t>
            </a:fld>
            <a:endParaRPr sz="1200" b="0" i="0" u="none" strike="noStrike" cap="none">
              <a:solidFill>
                <a:srgbClr val="000000"/>
              </a:solidFill>
              <a:latin typeface="Times New Roman"/>
              <a:ea typeface="Times New Roman"/>
              <a:cs typeface="Times New Roman"/>
              <a:sym typeface="Times New Roman"/>
            </a:endParaRPr>
          </a:p>
        </p:txBody>
      </p:sp>
      <p:sp>
        <p:nvSpPr>
          <p:cNvPr id="162" name="Google Shape;162;g1246d020f41_0_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163" name="Google Shape;163;g1246d020f41_0_10:notes"/>
          <p:cNvSpPr txBox="1">
            <a:spLocks noGrp="1"/>
          </p:cNvSpPr>
          <p:nvPr>
            <p:ph type="body" idx="1"/>
          </p:nvPr>
        </p:nvSpPr>
        <p:spPr>
          <a:xfrm>
            <a:off x="914400" y="4344025"/>
            <a:ext cx="5029200" cy="41145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100"/>
              <a:buFont typeface="Arial"/>
              <a:buNone/>
            </a:pPr>
            <a:r>
              <a:rPr lang="en" sz="1200">
                <a:solidFill>
                  <a:schemeClr val="dk1"/>
                </a:solidFill>
                <a:latin typeface="Calibri"/>
                <a:ea typeface="Calibri"/>
                <a:cs typeface="Calibri"/>
                <a:sym typeface="Calibri"/>
              </a:rPr>
              <a:t>The main idea of this slide is to get teams thinking about how to make Teaching SW behavioral expectations more equitable for all stakeholders.</a:t>
            </a:r>
            <a:endParaRPr sz="1200" b="1">
              <a:solidFill>
                <a:schemeClr val="dk1"/>
              </a:solidFill>
            </a:endParaRPr>
          </a:p>
          <a:p>
            <a:pPr marL="0" marR="0" lvl="0" indent="0" algn="l" rtl="0">
              <a:spcBef>
                <a:spcPts val="0"/>
              </a:spcBef>
              <a:spcAft>
                <a:spcPts val="0"/>
              </a:spcAft>
              <a:buClr>
                <a:schemeClr val="dk1"/>
              </a:buClr>
              <a:buSzPts val="1200"/>
              <a:buFont typeface="Calibri"/>
              <a:buNone/>
            </a:pPr>
            <a:endParaRPr sz="1200" b="1">
              <a:solidFill>
                <a:schemeClr val="dk1"/>
              </a:solidFill>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9"/>
        <p:cNvGrpSpPr/>
        <p:nvPr/>
      </p:nvGrpSpPr>
      <p:grpSpPr>
        <a:xfrm>
          <a:off x="0" y="0"/>
          <a:ext cx="0" cy="0"/>
          <a:chOff x="0" y="0"/>
          <a:chExt cx="0" cy="0"/>
        </a:xfrm>
      </p:grpSpPr>
      <p:sp>
        <p:nvSpPr>
          <p:cNvPr id="170" name="Google Shape;170;g12c0b26de84_0_111:notes"/>
          <p:cNvSpPr>
            <a:spLocks noGrp="1" noRot="1" noChangeAspect="1"/>
          </p:cNvSpPr>
          <p:nvPr>
            <p:ph type="sldImg" idx="2"/>
          </p:nvPr>
        </p:nvSpPr>
        <p:spPr>
          <a:xfrm>
            <a:off x="1714500" y="685800"/>
            <a:ext cx="3429000" cy="34287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1" name="Google Shape;171;g12c0b26de84_0_1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This slide let’s teams know the implementation actions they will take to develop a teaching expected behavior system with fidelity so they can achieve the outcomes just outlined.</a:t>
            </a:r>
            <a:endParaRPr/>
          </a:p>
        </p:txBody>
      </p:sp>
      <p:sp>
        <p:nvSpPr>
          <p:cNvPr id="172" name="Google Shape;172;g12c0b26de84_0_111:notes"/>
          <p:cNvSpPr txBox="1">
            <a:spLocks noGrp="1"/>
          </p:cNvSpPr>
          <p:nvPr>
            <p:ph type="sldNum" idx="12"/>
          </p:nvPr>
        </p:nvSpPr>
        <p:spPr>
          <a:xfrm>
            <a:off x="3884613" y="8685214"/>
            <a:ext cx="2971800" cy="4572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fld id="{00000000-1234-1234-1234-123412341234}" type="slidenum">
              <a:rPr lang="en"/>
              <a:t>7</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6"/>
        <p:cNvGrpSpPr/>
        <p:nvPr/>
      </p:nvGrpSpPr>
      <p:grpSpPr>
        <a:xfrm>
          <a:off x="0" y="0"/>
          <a:ext cx="0" cy="0"/>
          <a:chOff x="0" y="0"/>
          <a:chExt cx="0" cy="0"/>
        </a:xfrm>
      </p:grpSpPr>
      <p:sp>
        <p:nvSpPr>
          <p:cNvPr id="177" name="Google Shape;177;g124208a0555_0_12:notes"/>
          <p:cNvSpPr txBox="1">
            <a:spLocks noGrp="1"/>
          </p:cNvSpPr>
          <p:nvPr>
            <p:ph type="sldNum" idx="12"/>
          </p:nvPr>
        </p:nvSpPr>
        <p:spPr>
          <a:xfrm>
            <a:off x="3884613" y="8685214"/>
            <a:ext cx="2971800" cy="4572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Clr>
                <a:srgbClr val="000000"/>
              </a:buClr>
              <a:buSzPts val="1200"/>
              <a:buFont typeface="Calibri"/>
              <a:buNone/>
            </a:pPr>
            <a:fld id="{00000000-1234-1234-1234-123412341234}" type="slidenum">
              <a:rPr lang="en" sz="1200" b="0" i="0" u="none" strike="noStrike" cap="none">
                <a:solidFill>
                  <a:srgbClr val="000000"/>
                </a:solidFill>
                <a:latin typeface="Calibri"/>
                <a:ea typeface="Calibri"/>
                <a:cs typeface="Calibri"/>
                <a:sym typeface="Calibri"/>
              </a:rPr>
              <a:t>8</a:t>
            </a:fld>
            <a:endParaRPr sz="1200" b="0" i="0" u="none" strike="noStrike" cap="none">
              <a:solidFill>
                <a:srgbClr val="000000"/>
              </a:solidFill>
              <a:latin typeface="Calibri"/>
              <a:ea typeface="Calibri"/>
              <a:cs typeface="Calibri"/>
              <a:sym typeface="Calibri"/>
            </a:endParaRPr>
          </a:p>
        </p:txBody>
      </p:sp>
      <p:sp>
        <p:nvSpPr>
          <p:cNvPr id="178" name="Google Shape;178;g124208a0555_0_12:notes"/>
          <p:cNvSpPr txBox="1"/>
          <p:nvPr/>
        </p:nvSpPr>
        <p:spPr>
          <a:xfrm>
            <a:off x="3884613" y="8684927"/>
            <a:ext cx="2971800" cy="457500"/>
          </a:xfrm>
          <a:prstGeom prst="rect">
            <a:avLst/>
          </a:prstGeom>
          <a:noFill/>
          <a:ln>
            <a:noFill/>
          </a:ln>
        </p:spPr>
        <p:txBody>
          <a:bodyPr spcFirstLastPara="1" wrap="square" lIns="93125" tIns="46550" rIns="93125" bIns="46550" anchor="b" anchorCtr="0">
            <a:noAutofit/>
          </a:bodyPr>
          <a:lstStyle/>
          <a:p>
            <a:pPr marL="0" marR="0" lvl="0" indent="0" algn="r" rtl="0">
              <a:spcBef>
                <a:spcPts val="0"/>
              </a:spcBef>
              <a:spcAft>
                <a:spcPts val="0"/>
              </a:spcAft>
              <a:buClr>
                <a:srgbClr val="000000"/>
              </a:buClr>
              <a:buSzPts val="1200"/>
              <a:buFont typeface="Times New Roman"/>
              <a:buNone/>
            </a:pPr>
            <a:fld id="{00000000-1234-1234-1234-123412341234}" type="slidenum">
              <a:rPr lang="en" sz="1200" b="0" i="0" u="none" strike="noStrike" cap="none">
                <a:solidFill>
                  <a:srgbClr val="000000"/>
                </a:solidFill>
                <a:latin typeface="Times New Roman"/>
                <a:ea typeface="Times New Roman"/>
                <a:cs typeface="Times New Roman"/>
                <a:sym typeface="Times New Roman"/>
              </a:rPr>
              <a:t>8</a:t>
            </a:fld>
            <a:endParaRPr sz="1200" b="0" i="0" u="none" strike="noStrike" cap="none">
              <a:solidFill>
                <a:srgbClr val="000000"/>
              </a:solidFill>
              <a:latin typeface="Times New Roman"/>
              <a:ea typeface="Times New Roman"/>
              <a:cs typeface="Times New Roman"/>
              <a:sym typeface="Times New Roman"/>
            </a:endParaRPr>
          </a:p>
        </p:txBody>
      </p:sp>
      <p:sp>
        <p:nvSpPr>
          <p:cNvPr id="179" name="Google Shape;179;g124208a0555_0_12:notes"/>
          <p:cNvSpPr>
            <a:spLocks noGrp="1" noRot="1" noChangeAspect="1"/>
          </p:cNvSpPr>
          <p:nvPr>
            <p:ph type="sldImg" idx="2"/>
          </p:nvPr>
        </p:nvSpPr>
        <p:spPr>
          <a:xfrm>
            <a:off x="1714500" y="685800"/>
            <a:ext cx="3429000" cy="34287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180" name="Google Shape;180;g124208a0555_0_12:notes"/>
          <p:cNvSpPr txBox="1">
            <a:spLocks noGrp="1"/>
          </p:cNvSpPr>
          <p:nvPr>
            <p:ph type="body" idx="1"/>
          </p:nvPr>
        </p:nvSpPr>
        <p:spPr>
          <a:xfrm>
            <a:off x="914400" y="4344025"/>
            <a:ext cx="5029200" cy="41145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Font typeface="Arial"/>
              <a:buNone/>
            </a:pPr>
            <a:r>
              <a:rPr lang="en" sz="1200">
                <a:solidFill>
                  <a:schemeClr val="dk1"/>
                </a:solidFill>
                <a:latin typeface="Calibri"/>
                <a:ea typeface="Calibri"/>
                <a:cs typeface="Calibri"/>
                <a:sym typeface="Calibri"/>
              </a:rPr>
              <a:t>The following quote by Tom Herner expresses our difficulties with dealing with challenging behavior. </a:t>
            </a:r>
            <a:endParaRPr sz="1200">
              <a:solidFill>
                <a:schemeClr val="dk1"/>
              </a:solidFill>
              <a:latin typeface="Calibri"/>
              <a:ea typeface="Calibri"/>
              <a:cs typeface="Calibri"/>
              <a:sym typeface="Calibri"/>
            </a:endParaRPr>
          </a:p>
          <a:p>
            <a:pPr marL="0" lvl="0" indent="0" algn="l" rtl="0">
              <a:spcBef>
                <a:spcPts val="0"/>
              </a:spcBef>
              <a:spcAft>
                <a:spcPts val="0"/>
              </a:spcAft>
              <a:buClr>
                <a:schemeClr val="dk1"/>
              </a:buClr>
              <a:buFont typeface="Arial"/>
              <a:buNone/>
            </a:pPr>
            <a:r>
              <a:rPr lang="en" sz="1200">
                <a:solidFill>
                  <a:schemeClr val="dk1"/>
                </a:solidFill>
                <a:latin typeface="Calibri"/>
                <a:ea typeface="Calibri"/>
                <a:cs typeface="Calibri"/>
                <a:sym typeface="Calibri"/>
              </a:rPr>
              <a:t>Read quote. </a:t>
            </a:r>
            <a:endParaRPr sz="1200">
              <a:solidFill>
                <a:schemeClr val="dk1"/>
              </a:solidFill>
              <a:latin typeface="Calibri"/>
              <a:ea typeface="Calibri"/>
              <a:cs typeface="Calibri"/>
              <a:sym typeface="Calibri"/>
            </a:endParaRPr>
          </a:p>
          <a:p>
            <a:pPr marL="0" lvl="0" indent="0" algn="l" rtl="0">
              <a:spcBef>
                <a:spcPts val="0"/>
              </a:spcBef>
              <a:spcAft>
                <a:spcPts val="0"/>
              </a:spcAft>
              <a:buClr>
                <a:schemeClr val="dk1"/>
              </a:buClr>
              <a:buFont typeface="Arial"/>
              <a:buNone/>
            </a:pPr>
            <a:r>
              <a:rPr lang="en" sz="1200">
                <a:solidFill>
                  <a:schemeClr val="dk1"/>
                </a:solidFill>
                <a:latin typeface="Calibri"/>
                <a:ea typeface="Calibri"/>
                <a:cs typeface="Calibri"/>
                <a:sym typeface="Calibri"/>
              </a:rPr>
              <a:t>Do we regard behavior as a skill deficit that needs to be taught or do we perceive it as something that needs to be punished?  If we perceive it as something to be punished then it is very clear that we regard it differently than any of the other skills that we address at school.  As a result, we tend to approach it in less-effective and less-professional ways.  Behavior that is important for learning must be explicitly taught just like reading, swimming or driving.</a:t>
            </a:r>
            <a:endParaRPr sz="1200">
              <a:solidFill>
                <a:schemeClr val="dk1"/>
              </a:solidFill>
              <a:latin typeface="Calibri"/>
              <a:ea typeface="Calibri"/>
              <a:cs typeface="Calibri"/>
              <a:sym typeface="Calibri"/>
            </a:endParaRPr>
          </a:p>
          <a:p>
            <a:pPr marL="0" marR="0" lvl="0" indent="0" algn="l" rtl="0">
              <a:spcBef>
                <a:spcPts val="0"/>
              </a:spcBef>
              <a:spcAft>
                <a:spcPts val="0"/>
              </a:spcAft>
              <a:buClr>
                <a:schemeClr val="dk1"/>
              </a:buClr>
              <a:buSzPts val="1200"/>
              <a:buFont typeface="Calibri"/>
              <a:buNone/>
            </a:pPr>
            <a:endParaRPr sz="1200" b="1">
              <a:solidFill>
                <a:schemeClr val="dk1"/>
              </a:solidFill>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4"/>
        <p:cNvGrpSpPr/>
        <p:nvPr/>
      </p:nvGrpSpPr>
      <p:grpSpPr>
        <a:xfrm>
          <a:off x="0" y="0"/>
          <a:ext cx="0" cy="0"/>
          <a:chOff x="0" y="0"/>
          <a:chExt cx="0" cy="0"/>
        </a:xfrm>
      </p:grpSpPr>
      <p:sp>
        <p:nvSpPr>
          <p:cNvPr id="185" name="Google Shape;185;g124208a0555_0_18:notes"/>
          <p:cNvSpPr txBox="1">
            <a:spLocks noGrp="1"/>
          </p:cNvSpPr>
          <p:nvPr>
            <p:ph type="sldNum" idx="12"/>
          </p:nvPr>
        </p:nvSpPr>
        <p:spPr>
          <a:xfrm>
            <a:off x="3884613" y="8685214"/>
            <a:ext cx="2971800" cy="4572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Clr>
                <a:srgbClr val="000000"/>
              </a:buClr>
              <a:buSzPts val="1200"/>
              <a:buFont typeface="Calibri"/>
              <a:buNone/>
            </a:pPr>
            <a:fld id="{00000000-1234-1234-1234-123412341234}" type="slidenum">
              <a:rPr lang="en" sz="1200" b="0" i="0" u="none" strike="noStrike" cap="none">
                <a:solidFill>
                  <a:srgbClr val="000000"/>
                </a:solidFill>
                <a:latin typeface="Calibri"/>
                <a:ea typeface="Calibri"/>
                <a:cs typeface="Calibri"/>
                <a:sym typeface="Calibri"/>
              </a:rPr>
              <a:t>9</a:t>
            </a:fld>
            <a:endParaRPr sz="1200" b="0" i="0" u="none" strike="noStrike" cap="none">
              <a:solidFill>
                <a:srgbClr val="000000"/>
              </a:solidFill>
              <a:latin typeface="Calibri"/>
              <a:ea typeface="Calibri"/>
              <a:cs typeface="Calibri"/>
              <a:sym typeface="Calibri"/>
            </a:endParaRPr>
          </a:p>
        </p:txBody>
      </p:sp>
      <p:sp>
        <p:nvSpPr>
          <p:cNvPr id="186" name="Google Shape;186;g124208a0555_0_18:notes"/>
          <p:cNvSpPr txBox="1"/>
          <p:nvPr/>
        </p:nvSpPr>
        <p:spPr>
          <a:xfrm>
            <a:off x="3884613" y="8684927"/>
            <a:ext cx="2971800" cy="457500"/>
          </a:xfrm>
          <a:prstGeom prst="rect">
            <a:avLst/>
          </a:prstGeom>
          <a:noFill/>
          <a:ln>
            <a:noFill/>
          </a:ln>
        </p:spPr>
        <p:txBody>
          <a:bodyPr spcFirstLastPara="1" wrap="square" lIns="93125" tIns="46550" rIns="93125" bIns="46550" anchor="b" anchorCtr="0">
            <a:noAutofit/>
          </a:bodyPr>
          <a:lstStyle/>
          <a:p>
            <a:pPr marL="0" marR="0" lvl="0" indent="0" algn="r" rtl="0">
              <a:spcBef>
                <a:spcPts val="0"/>
              </a:spcBef>
              <a:spcAft>
                <a:spcPts val="0"/>
              </a:spcAft>
              <a:buClr>
                <a:srgbClr val="000000"/>
              </a:buClr>
              <a:buSzPts val="1200"/>
              <a:buFont typeface="Times New Roman"/>
              <a:buNone/>
            </a:pPr>
            <a:fld id="{00000000-1234-1234-1234-123412341234}" type="slidenum">
              <a:rPr lang="en" sz="1200" b="0" i="0" u="none" strike="noStrike" cap="none">
                <a:solidFill>
                  <a:srgbClr val="000000"/>
                </a:solidFill>
                <a:latin typeface="Times New Roman"/>
                <a:ea typeface="Times New Roman"/>
                <a:cs typeface="Times New Roman"/>
                <a:sym typeface="Times New Roman"/>
              </a:rPr>
              <a:t>9</a:t>
            </a:fld>
            <a:endParaRPr sz="1200" b="0" i="0" u="none" strike="noStrike" cap="none">
              <a:solidFill>
                <a:srgbClr val="000000"/>
              </a:solidFill>
              <a:latin typeface="Times New Roman"/>
              <a:ea typeface="Times New Roman"/>
              <a:cs typeface="Times New Roman"/>
              <a:sym typeface="Times New Roman"/>
            </a:endParaRPr>
          </a:p>
        </p:txBody>
      </p:sp>
      <p:sp>
        <p:nvSpPr>
          <p:cNvPr id="187" name="Google Shape;187;g124208a0555_0_18:notes"/>
          <p:cNvSpPr>
            <a:spLocks noGrp="1" noRot="1" noChangeAspect="1"/>
          </p:cNvSpPr>
          <p:nvPr>
            <p:ph type="sldImg" idx="2"/>
          </p:nvPr>
        </p:nvSpPr>
        <p:spPr>
          <a:xfrm>
            <a:off x="1714500" y="685800"/>
            <a:ext cx="3429000" cy="34287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188" name="Google Shape;188;g124208a0555_0_18:notes"/>
          <p:cNvSpPr txBox="1">
            <a:spLocks noGrp="1"/>
          </p:cNvSpPr>
          <p:nvPr>
            <p:ph type="body" idx="1"/>
          </p:nvPr>
        </p:nvSpPr>
        <p:spPr>
          <a:xfrm>
            <a:off x="914400" y="4344025"/>
            <a:ext cx="5029200" cy="41145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Font typeface="Arial"/>
              <a:buNone/>
            </a:pPr>
            <a:r>
              <a:rPr lang="en" sz="1200" i="1">
                <a:solidFill>
                  <a:schemeClr val="dk1"/>
                </a:solidFill>
              </a:rPr>
              <a:t>We can’t assume: </a:t>
            </a:r>
            <a:endParaRPr sz="1200">
              <a:solidFill>
                <a:schemeClr val="dk1"/>
              </a:solidFill>
              <a:latin typeface="Calibri"/>
              <a:ea typeface="Calibri"/>
              <a:cs typeface="Calibri"/>
              <a:sym typeface="Calibri"/>
            </a:endParaRPr>
          </a:p>
          <a:p>
            <a:pPr marL="171441" lvl="0" indent="-171441" algn="l" rtl="0">
              <a:spcBef>
                <a:spcPts val="0"/>
              </a:spcBef>
              <a:spcAft>
                <a:spcPts val="0"/>
              </a:spcAft>
              <a:buClr>
                <a:schemeClr val="dk1"/>
              </a:buClr>
              <a:buSzPts val="1200"/>
              <a:buChar char="•"/>
            </a:pPr>
            <a:r>
              <a:rPr lang="en" sz="1200">
                <a:solidFill>
                  <a:schemeClr val="dk1"/>
                </a:solidFill>
              </a:rPr>
              <a:t>that students know the expectations/rules and appropriate ways to behave</a:t>
            </a:r>
            <a:endParaRPr sz="1200">
              <a:solidFill>
                <a:schemeClr val="dk1"/>
              </a:solidFill>
              <a:latin typeface="Calibri"/>
              <a:ea typeface="Calibri"/>
              <a:cs typeface="Calibri"/>
              <a:sym typeface="Calibri"/>
            </a:endParaRPr>
          </a:p>
          <a:p>
            <a:pPr marL="171441" lvl="0" indent="-171441" algn="l" rtl="0">
              <a:spcBef>
                <a:spcPts val="0"/>
              </a:spcBef>
              <a:spcAft>
                <a:spcPts val="0"/>
              </a:spcAft>
              <a:buClr>
                <a:schemeClr val="dk1"/>
              </a:buClr>
              <a:buSzPts val="1200"/>
              <a:buChar char="•"/>
            </a:pPr>
            <a:r>
              <a:rPr lang="en" sz="1200">
                <a:solidFill>
                  <a:schemeClr val="dk1"/>
                </a:solidFill>
              </a:rPr>
              <a:t>That students will learn appropriate behaviors quickly and effectively without consistent practice and modeling</a:t>
            </a:r>
            <a:endParaRPr sz="1200">
              <a:solidFill>
                <a:schemeClr val="dk1"/>
              </a:solidFill>
              <a:latin typeface="Calibri"/>
              <a:ea typeface="Calibri"/>
              <a:cs typeface="Calibri"/>
              <a:sym typeface="Calibri"/>
            </a:endParaRPr>
          </a:p>
          <a:p>
            <a:pPr marL="0" lvl="0" indent="0" algn="l" rtl="0">
              <a:spcBef>
                <a:spcPts val="0"/>
              </a:spcBef>
              <a:spcAft>
                <a:spcPts val="0"/>
              </a:spcAft>
              <a:buClr>
                <a:schemeClr val="dk1"/>
              </a:buClr>
              <a:buFont typeface="Arial"/>
              <a:buNone/>
            </a:pPr>
            <a:r>
              <a:rPr lang="en" sz="1200" i="1">
                <a:solidFill>
                  <a:schemeClr val="dk1"/>
                </a:solidFill>
              </a:rPr>
              <a:t>We must assume:</a:t>
            </a:r>
            <a:endParaRPr sz="1200">
              <a:solidFill>
                <a:schemeClr val="dk1"/>
              </a:solidFill>
              <a:latin typeface="Calibri"/>
              <a:ea typeface="Calibri"/>
              <a:cs typeface="Calibri"/>
              <a:sym typeface="Calibri"/>
            </a:endParaRPr>
          </a:p>
          <a:p>
            <a:pPr marL="171441" lvl="0" indent="-171441" algn="l" rtl="0">
              <a:spcBef>
                <a:spcPts val="0"/>
              </a:spcBef>
              <a:spcAft>
                <a:spcPts val="0"/>
              </a:spcAft>
              <a:buClr>
                <a:schemeClr val="dk1"/>
              </a:buClr>
              <a:buSzPts val="1200"/>
              <a:buChar char="•"/>
            </a:pPr>
            <a:r>
              <a:rPr lang="en" sz="1200">
                <a:solidFill>
                  <a:schemeClr val="dk1"/>
                </a:solidFill>
              </a:rPr>
              <a:t>Students will require different curricula, instructional modalities supports, etc., to learn appropriate behavior</a:t>
            </a:r>
            <a:endParaRPr sz="1200">
              <a:solidFill>
                <a:schemeClr val="dk1"/>
              </a:solidFill>
              <a:latin typeface="Calibri"/>
              <a:ea typeface="Calibri"/>
              <a:cs typeface="Calibri"/>
              <a:sym typeface="Calibri"/>
            </a:endParaRPr>
          </a:p>
          <a:p>
            <a:pPr marL="171441" lvl="0" indent="-171441" algn="l" rtl="0">
              <a:spcBef>
                <a:spcPts val="0"/>
              </a:spcBef>
              <a:spcAft>
                <a:spcPts val="0"/>
              </a:spcAft>
              <a:buClr>
                <a:schemeClr val="dk1"/>
              </a:buClr>
              <a:buSzPts val="1200"/>
              <a:buChar char="•"/>
            </a:pPr>
            <a:r>
              <a:rPr lang="en" sz="1200">
                <a:solidFill>
                  <a:schemeClr val="dk1"/>
                </a:solidFill>
              </a:rPr>
              <a:t>We need to teach expectations/rules and appropriate behaviors as effectively as we teach academic skills</a:t>
            </a:r>
            <a:endParaRPr sz="1200">
              <a:solidFill>
                <a:schemeClr val="dk1"/>
              </a:solidFill>
              <a:latin typeface="Calibri"/>
              <a:ea typeface="Calibri"/>
              <a:cs typeface="Calibri"/>
              <a:sym typeface="Calibri"/>
            </a:endParaRPr>
          </a:p>
          <a:p>
            <a:pPr marL="171441" lvl="0" indent="-95241" algn="l" rtl="0">
              <a:spcBef>
                <a:spcPts val="0"/>
              </a:spcBef>
              <a:spcAft>
                <a:spcPts val="0"/>
              </a:spcAft>
              <a:buClr>
                <a:schemeClr val="dk1"/>
              </a:buClr>
              <a:buSzPts val="1200"/>
              <a:buFont typeface="Arial"/>
              <a:buNone/>
            </a:pPr>
            <a:endParaRPr sz="1200">
              <a:solidFill>
                <a:schemeClr val="dk1"/>
              </a:solidFill>
            </a:endParaRPr>
          </a:p>
          <a:p>
            <a:pPr marL="171441" lvl="0" indent="-171441" algn="l" rtl="0">
              <a:spcBef>
                <a:spcPts val="0"/>
              </a:spcBef>
              <a:spcAft>
                <a:spcPts val="0"/>
              </a:spcAft>
              <a:buClr>
                <a:schemeClr val="dk1"/>
              </a:buClr>
              <a:buSzPts val="1200"/>
              <a:buChar char="•"/>
            </a:pPr>
            <a:r>
              <a:rPr lang="en" sz="1200" b="1">
                <a:solidFill>
                  <a:schemeClr val="dk1"/>
                </a:solidFill>
              </a:rPr>
              <a:t>Important for people to hear this information.  Great slide.</a:t>
            </a:r>
            <a:endParaRPr sz="1200" b="1">
              <a:solidFill>
                <a:schemeClr val="dk1"/>
              </a:solidFill>
            </a:endParaRPr>
          </a:p>
          <a:p>
            <a:pPr marL="0" lvl="0" indent="0" algn="l" rtl="0">
              <a:spcBef>
                <a:spcPts val="0"/>
              </a:spcBef>
              <a:spcAft>
                <a:spcPts val="0"/>
              </a:spcAft>
              <a:buClr>
                <a:schemeClr val="dk1"/>
              </a:buClr>
              <a:buFont typeface="Arial"/>
              <a:buNone/>
            </a:pPr>
            <a:endParaRPr sz="1200">
              <a:solidFill>
                <a:schemeClr val="dk1"/>
              </a:solidFill>
            </a:endParaRPr>
          </a:p>
          <a:p>
            <a:pPr marL="0" marR="0" lvl="0" indent="0" algn="l" rtl="0">
              <a:spcBef>
                <a:spcPts val="0"/>
              </a:spcBef>
              <a:spcAft>
                <a:spcPts val="0"/>
              </a:spcAft>
              <a:buClr>
                <a:schemeClr val="dk1"/>
              </a:buClr>
              <a:buSzPts val="1200"/>
              <a:buFont typeface="Calibri"/>
              <a:buNone/>
            </a:pPr>
            <a:endParaRPr sz="1200" b="1">
              <a:solidFill>
                <a:schemeClr val="dk1"/>
              </a:solidFill>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1_Title Slide (Logo Only)">
  <p:cSld name="1_Title Slide (Logo Only)">
    <p:bg>
      <p:bgPr>
        <a:solidFill>
          <a:schemeClr val="lt1"/>
        </a:solidFill>
        <a:effectLst/>
      </p:bgPr>
    </p:bg>
    <p:spTree>
      <p:nvGrpSpPr>
        <p:cNvPr id="1" name="Shape 11"/>
        <p:cNvGrpSpPr/>
        <p:nvPr/>
      </p:nvGrpSpPr>
      <p:grpSpPr>
        <a:xfrm>
          <a:off x="0" y="0"/>
          <a:ext cx="0" cy="0"/>
          <a:chOff x="0" y="0"/>
          <a:chExt cx="0" cy="0"/>
        </a:xfrm>
      </p:grpSpPr>
      <p:sp>
        <p:nvSpPr>
          <p:cNvPr id="12" name="Google Shape;12;p2"/>
          <p:cNvSpPr txBox="1">
            <a:spLocks noGrp="1"/>
          </p:cNvSpPr>
          <p:nvPr>
            <p:ph type="ctrTitle"/>
          </p:nvPr>
        </p:nvSpPr>
        <p:spPr>
          <a:xfrm>
            <a:off x="0" y="3141423"/>
            <a:ext cx="9144000" cy="899400"/>
          </a:xfrm>
          <a:prstGeom prst="rect">
            <a:avLst/>
          </a:prstGeom>
          <a:solidFill>
            <a:schemeClr val="accent1"/>
          </a:solidFill>
          <a:ln>
            <a:noFill/>
          </a:ln>
        </p:spPr>
        <p:txBody>
          <a:bodyPr spcFirstLastPara="1" wrap="square" lIns="137150" tIns="68575" rIns="137150" bIns="68575" anchor="ctr" anchorCtr="0">
            <a:normAutofit/>
          </a:bodyPr>
          <a:lstStyle>
            <a:lvl1pPr lvl="0" algn="ctr">
              <a:lnSpc>
                <a:spcPct val="90000"/>
              </a:lnSpc>
              <a:spcBef>
                <a:spcPts val="0"/>
              </a:spcBef>
              <a:spcAft>
                <a:spcPts val="0"/>
              </a:spcAft>
              <a:buClr>
                <a:schemeClr val="lt1"/>
              </a:buClr>
              <a:buSzPts val="2700"/>
              <a:buFont typeface="Calibri"/>
              <a:buNone/>
              <a:defRPr sz="2700">
                <a:solidFill>
                  <a:schemeClr val="lt1"/>
                </a:solidFill>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13" name="Google Shape;13;p2"/>
          <p:cNvSpPr/>
          <p:nvPr/>
        </p:nvSpPr>
        <p:spPr>
          <a:xfrm>
            <a:off x="0" y="4040840"/>
            <a:ext cx="9144000" cy="1102800"/>
          </a:xfrm>
          <a:prstGeom prst="rect">
            <a:avLst/>
          </a:prstGeom>
          <a:solidFill>
            <a:srgbClr val="E8E8E8"/>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b="0" i="0" u="none" strike="noStrike" cap="none">
              <a:solidFill>
                <a:srgbClr val="FFFFFF"/>
              </a:solidFill>
              <a:latin typeface="Calibri"/>
              <a:ea typeface="Calibri"/>
              <a:cs typeface="Calibri"/>
              <a:sym typeface="Calibri"/>
            </a:endParaRPr>
          </a:p>
        </p:txBody>
      </p:sp>
      <p:sp>
        <p:nvSpPr>
          <p:cNvPr id="14" name="Google Shape;14;p2"/>
          <p:cNvSpPr txBox="1">
            <a:spLocks noGrp="1"/>
          </p:cNvSpPr>
          <p:nvPr>
            <p:ph type="body" idx="1"/>
          </p:nvPr>
        </p:nvSpPr>
        <p:spPr>
          <a:xfrm>
            <a:off x="2101850" y="4233663"/>
            <a:ext cx="4940400" cy="677400"/>
          </a:xfrm>
          <a:prstGeom prst="rect">
            <a:avLst/>
          </a:prstGeom>
          <a:noFill/>
          <a:ln>
            <a:noFill/>
          </a:ln>
        </p:spPr>
        <p:txBody>
          <a:bodyPr spcFirstLastPara="1" wrap="square" lIns="68575" tIns="34275" rIns="68575" bIns="34275" anchor="t" anchorCtr="0">
            <a:normAutofit/>
          </a:bodyPr>
          <a:lstStyle>
            <a:lvl1pPr marL="457200" lvl="0" indent="-228600" algn="ctr">
              <a:lnSpc>
                <a:spcPct val="100000"/>
              </a:lnSpc>
              <a:spcBef>
                <a:spcPts val="0"/>
              </a:spcBef>
              <a:spcAft>
                <a:spcPts val="0"/>
              </a:spcAft>
              <a:buSzPts val="1400"/>
              <a:buNone/>
              <a:defRPr sz="1400"/>
            </a:lvl1pPr>
            <a:lvl2pPr marL="914400" lvl="1" indent="-317500" algn="l">
              <a:lnSpc>
                <a:spcPct val="100000"/>
              </a:lnSpc>
              <a:spcBef>
                <a:spcPts val="800"/>
              </a:spcBef>
              <a:spcAft>
                <a:spcPts val="0"/>
              </a:spcAft>
              <a:buSzPts val="1400"/>
              <a:buChar char="•"/>
              <a:defRPr/>
            </a:lvl2pPr>
            <a:lvl3pPr marL="1371600" lvl="2" indent="-317500" algn="l">
              <a:lnSpc>
                <a:spcPct val="100000"/>
              </a:lnSpc>
              <a:spcBef>
                <a:spcPts val="800"/>
              </a:spcBef>
              <a:spcAft>
                <a:spcPts val="0"/>
              </a:spcAft>
              <a:buSzPts val="1400"/>
              <a:buChar char="•"/>
              <a:defRPr/>
            </a:lvl3pPr>
            <a:lvl4pPr marL="1828800" lvl="3" indent="-317500" algn="l">
              <a:lnSpc>
                <a:spcPct val="100000"/>
              </a:lnSpc>
              <a:spcBef>
                <a:spcPts val="800"/>
              </a:spcBef>
              <a:spcAft>
                <a:spcPts val="0"/>
              </a:spcAft>
              <a:buSzPts val="1400"/>
              <a:buChar char="•"/>
              <a:defRPr/>
            </a:lvl4pPr>
            <a:lvl5pPr marL="2286000" lvl="4" indent="-317500" algn="l">
              <a:lnSpc>
                <a:spcPct val="100000"/>
              </a:lnSpc>
              <a:spcBef>
                <a:spcPts val="800"/>
              </a:spcBef>
              <a:spcAft>
                <a:spcPts val="0"/>
              </a:spcAft>
              <a:buSzPts val="1400"/>
              <a:buChar char="•"/>
              <a:defRPr/>
            </a:lvl5pPr>
            <a:lvl6pPr marL="2743200" lvl="5" indent="-317500" algn="l">
              <a:lnSpc>
                <a:spcPct val="90000"/>
              </a:lnSpc>
              <a:spcBef>
                <a:spcPts val="8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15" name="Google Shape;15;p2"/>
          <p:cNvSpPr txBox="1">
            <a:spLocks noGrp="1"/>
          </p:cNvSpPr>
          <p:nvPr>
            <p:ph type="dt" idx="10"/>
          </p:nvPr>
        </p:nvSpPr>
        <p:spPr>
          <a:xfrm>
            <a:off x="628650" y="4767263"/>
            <a:ext cx="1018800" cy="273900"/>
          </a:xfrm>
          <a:prstGeom prst="rect">
            <a:avLst/>
          </a:prstGeom>
          <a:noFill/>
          <a:ln>
            <a:noFill/>
          </a:ln>
        </p:spPr>
        <p:txBody>
          <a:bodyPr spcFirstLastPara="1" wrap="square" lIns="68575" tIns="34275" rIns="68575" bIns="34275" anchor="ctr" anchorCtr="0">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16" name="Google Shape;16;p2"/>
          <p:cNvSpPr txBox="1">
            <a:spLocks noGrp="1"/>
          </p:cNvSpPr>
          <p:nvPr>
            <p:ph type="ftr" idx="11"/>
          </p:nvPr>
        </p:nvSpPr>
        <p:spPr>
          <a:xfrm>
            <a:off x="2476633" y="4767262"/>
            <a:ext cx="4190700" cy="273900"/>
          </a:xfrm>
          <a:prstGeom prst="rect">
            <a:avLst/>
          </a:prstGeom>
          <a:noFill/>
          <a:ln>
            <a:noFill/>
          </a:ln>
        </p:spPr>
        <p:txBody>
          <a:bodyPr spcFirstLastPara="1" wrap="square" lIns="68575" tIns="34275" rIns="68575" bIns="34275" anchor="ctr" anchorCtr="0">
            <a:noAutofit/>
          </a:bodyPr>
          <a:lstStyle>
            <a:lvl1pPr lvl="0" algn="ctr">
              <a:spcBef>
                <a:spcPts val="0"/>
              </a:spcBef>
              <a:spcAft>
                <a:spcPts val="0"/>
              </a:spcAft>
              <a:buSzPts val="1100"/>
              <a:buNone/>
              <a:defRPr sz="900">
                <a:solidFill>
                  <a:schemeClr val="dk2"/>
                </a:solidFill>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17" name="Google Shape;17;p2"/>
          <p:cNvSpPr txBox="1">
            <a:spLocks noGrp="1"/>
          </p:cNvSpPr>
          <p:nvPr>
            <p:ph type="sldNum" idx="12"/>
          </p:nvPr>
        </p:nvSpPr>
        <p:spPr>
          <a:xfrm>
            <a:off x="7418349" y="4767263"/>
            <a:ext cx="1097100" cy="273900"/>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solidFill>
                  <a:srgbClr val="000000"/>
                </a:solidFill>
              </a:defRPr>
            </a:lvl1pPr>
            <a:lvl2pPr marL="0" lvl="1" indent="0" algn="r">
              <a:spcBef>
                <a:spcPts val="0"/>
              </a:spcBef>
              <a:buNone/>
              <a:defRPr>
                <a:solidFill>
                  <a:srgbClr val="000000"/>
                </a:solidFill>
              </a:defRPr>
            </a:lvl2pPr>
            <a:lvl3pPr marL="0" lvl="2" indent="0" algn="r">
              <a:spcBef>
                <a:spcPts val="0"/>
              </a:spcBef>
              <a:buNone/>
              <a:defRPr>
                <a:solidFill>
                  <a:srgbClr val="000000"/>
                </a:solidFill>
              </a:defRPr>
            </a:lvl3pPr>
            <a:lvl4pPr marL="0" lvl="3" indent="0" algn="r">
              <a:spcBef>
                <a:spcPts val="0"/>
              </a:spcBef>
              <a:buNone/>
              <a:defRPr>
                <a:solidFill>
                  <a:srgbClr val="000000"/>
                </a:solidFill>
              </a:defRPr>
            </a:lvl4pPr>
            <a:lvl5pPr marL="0" lvl="4" indent="0" algn="r">
              <a:spcBef>
                <a:spcPts val="0"/>
              </a:spcBef>
              <a:buNone/>
              <a:defRPr>
                <a:solidFill>
                  <a:srgbClr val="000000"/>
                </a:solidFill>
              </a:defRPr>
            </a:lvl5pPr>
            <a:lvl6pPr marL="0" lvl="5" indent="0" algn="r">
              <a:spcBef>
                <a:spcPts val="0"/>
              </a:spcBef>
              <a:buNone/>
              <a:defRPr>
                <a:solidFill>
                  <a:srgbClr val="000000"/>
                </a:solidFill>
              </a:defRPr>
            </a:lvl6pPr>
            <a:lvl7pPr marL="0" lvl="6" indent="0" algn="r">
              <a:spcBef>
                <a:spcPts val="0"/>
              </a:spcBef>
              <a:buNone/>
              <a:defRPr>
                <a:solidFill>
                  <a:srgbClr val="000000"/>
                </a:solidFill>
              </a:defRPr>
            </a:lvl7pPr>
            <a:lvl8pPr marL="0" lvl="7" indent="0" algn="r">
              <a:spcBef>
                <a:spcPts val="0"/>
              </a:spcBef>
              <a:buNone/>
              <a:defRPr>
                <a:solidFill>
                  <a:srgbClr val="000000"/>
                </a:solidFill>
              </a:defRPr>
            </a:lvl8pPr>
            <a:lvl9pPr marL="0" lvl="8" indent="0" algn="r">
              <a:spcBef>
                <a:spcPts val="0"/>
              </a:spcBef>
              <a:buNone/>
              <a:defRPr>
                <a:solidFill>
                  <a:srgbClr val="000000"/>
                </a:solidFill>
              </a:defRPr>
            </a:lvl9pPr>
          </a:lstStyle>
          <a:p>
            <a:pPr marL="0" lvl="0" indent="0" algn="r" rtl="0">
              <a:spcBef>
                <a:spcPts val="0"/>
              </a:spcBef>
              <a:spcAft>
                <a:spcPts val="0"/>
              </a:spcAft>
              <a:buNone/>
            </a:pPr>
            <a:fld id="{00000000-1234-1234-1234-123412341234}" type="slidenum">
              <a:rPr lang="en"/>
              <a:t>‹#›</a:t>
            </a:fld>
            <a:endParaRPr/>
          </a:p>
        </p:txBody>
      </p:sp>
      <p:pic>
        <p:nvPicPr>
          <p:cNvPr id="18" name="Google Shape;18;p2"/>
          <p:cNvPicPr preferRelativeResize="0"/>
          <p:nvPr/>
        </p:nvPicPr>
        <p:blipFill rotWithShape="1">
          <a:blip r:embed="rId2">
            <a:alphaModFix/>
          </a:blip>
          <a:srcRect/>
          <a:stretch/>
        </p:blipFill>
        <p:spPr>
          <a:xfrm>
            <a:off x="2529283" y="1352858"/>
            <a:ext cx="4085434" cy="542820"/>
          </a:xfrm>
          <a:prstGeom prst="rect">
            <a:avLst/>
          </a:prstGeom>
          <a:noFill/>
          <a:ln>
            <a:noFill/>
          </a:ln>
        </p:spPr>
      </p:pic>
      <p:pic>
        <p:nvPicPr>
          <p:cNvPr id="19" name="Google Shape;19;p2" descr="08E63123-0EA5-48C1-AA21-28EADA3137E5"/>
          <p:cNvPicPr preferRelativeResize="0"/>
          <p:nvPr/>
        </p:nvPicPr>
        <p:blipFill rotWithShape="1">
          <a:blip r:embed="rId3">
            <a:alphaModFix/>
          </a:blip>
          <a:srcRect/>
          <a:stretch/>
        </p:blipFill>
        <p:spPr>
          <a:xfrm>
            <a:off x="3527857" y="2042150"/>
            <a:ext cx="2088286" cy="969128"/>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80"/>
        <p:cNvGrpSpPr/>
        <p:nvPr/>
      </p:nvGrpSpPr>
      <p:grpSpPr>
        <a:xfrm>
          <a:off x="0" y="0"/>
          <a:ext cx="0" cy="0"/>
          <a:chOff x="0" y="0"/>
          <a:chExt cx="0" cy="0"/>
        </a:xfrm>
      </p:grpSpPr>
      <p:sp>
        <p:nvSpPr>
          <p:cNvPr id="81" name="Google Shape;81;p11"/>
          <p:cNvSpPr txBox="1">
            <a:spLocks noGrp="1"/>
          </p:cNvSpPr>
          <p:nvPr>
            <p:ph type="ctrTitle"/>
          </p:nvPr>
        </p:nvSpPr>
        <p:spPr>
          <a:xfrm>
            <a:off x="1143000" y="841772"/>
            <a:ext cx="6858000" cy="1790700"/>
          </a:xfrm>
          <a:prstGeom prst="rect">
            <a:avLst/>
          </a:prstGeom>
          <a:noFill/>
          <a:ln>
            <a:noFill/>
          </a:ln>
        </p:spPr>
        <p:txBody>
          <a:bodyPr spcFirstLastPara="1" wrap="square" lIns="68575" tIns="34275" rIns="68575" bIns="34275" anchor="b" anchorCtr="0">
            <a:normAutofit/>
          </a:bodyPr>
          <a:lstStyle>
            <a:lvl1pPr lvl="0" algn="ctr" rtl="0">
              <a:lnSpc>
                <a:spcPct val="90000"/>
              </a:lnSpc>
              <a:spcBef>
                <a:spcPts val="0"/>
              </a:spcBef>
              <a:spcAft>
                <a:spcPts val="0"/>
              </a:spcAft>
              <a:buClr>
                <a:schemeClr val="dk1"/>
              </a:buClr>
              <a:buSzPts val="4500"/>
              <a:buFont typeface="Calibri"/>
              <a:buNone/>
              <a:defRPr sz="4500"/>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82" name="Google Shape;82;p11"/>
          <p:cNvSpPr txBox="1">
            <a:spLocks noGrp="1"/>
          </p:cNvSpPr>
          <p:nvPr>
            <p:ph type="subTitle" idx="1"/>
          </p:nvPr>
        </p:nvSpPr>
        <p:spPr>
          <a:xfrm>
            <a:off x="1143000" y="2701528"/>
            <a:ext cx="6858000" cy="1241700"/>
          </a:xfrm>
          <a:prstGeom prst="rect">
            <a:avLst/>
          </a:prstGeom>
          <a:noFill/>
          <a:ln>
            <a:noFill/>
          </a:ln>
        </p:spPr>
        <p:txBody>
          <a:bodyPr spcFirstLastPara="1" wrap="square" lIns="68575" tIns="34275" rIns="68575" bIns="34275" anchor="t" anchorCtr="0">
            <a:normAutofit/>
          </a:bodyPr>
          <a:lstStyle>
            <a:lvl1pPr lvl="0" algn="ctr" rtl="0">
              <a:lnSpc>
                <a:spcPct val="100000"/>
              </a:lnSpc>
              <a:spcBef>
                <a:spcPts val="800"/>
              </a:spcBef>
              <a:spcAft>
                <a:spcPts val="0"/>
              </a:spcAft>
              <a:buSzPts val="1800"/>
              <a:buNone/>
              <a:defRPr sz="1800"/>
            </a:lvl1pPr>
            <a:lvl2pPr lvl="1" algn="ctr" rtl="0">
              <a:lnSpc>
                <a:spcPct val="100000"/>
              </a:lnSpc>
              <a:spcBef>
                <a:spcPts val="800"/>
              </a:spcBef>
              <a:spcAft>
                <a:spcPts val="0"/>
              </a:spcAft>
              <a:buSzPts val="1500"/>
              <a:buNone/>
              <a:defRPr sz="1500"/>
            </a:lvl2pPr>
            <a:lvl3pPr lvl="2" algn="ctr" rtl="0">
              <a:lnSpc>
                <a:spcPct val="100000"/>
              </a:lnSpc>
              <a:spcBef>
                <a:spcPts val="800"/>
              </a:spcBef>
              <a:spcAft>
                <a:spcPts val="0"/>
              </a:spcAft>
              <a:buSzPts val="1400"/>
              <a:buNone/>
              <a:defRPr sz="1400"/>
            </a:lvl3pPr>
            <a:lvl4pPr lvl="3" algn="ctr" rtl="0">
              <a:lnSpc>
                <a:spcPct val="100000"/>
              </a:lnSpc>
              <a:spcBef>
                <a:spcPts val="800"/>
              </a:spcBef>
              <a:spcAft>
                <a:spcPts val="0"/>
              </a:spcAft>
              <a:buSzPts val="1200"/>
              <a:buNone/>
              <a:defRPr sz="1200"/>
            </a:lvl4pPr>
            <a:lvl5pPr lvl="4" algn="ctr" rtl="0">
              <a:lnSpc>
                <a:spcPct val="100000"/>
              </a:lnSpc>
              <a:spcBef>
                <a:spcPts val="800"/>
              </a:spcBef>
              <a:spcAft>
                <a:spcPts val="0"/>
              </a:spcAft>
              <a:buSzPts val="1200"/>
              <a:buNone/>
              <a:defRPr sz="1200"/>
            </a:lvl5pPr>
            <a:lvl6pPr lvl="5" algn="ctr" rtl="0">
              <a:lnSpc>
                <a:spcPct val="90000"/>
              </a:lnSpc>
              <a:spcBef>
                <a:spcPts val="800"/>
              </a:spcBef>
              <a:spcAft>
                <a:spcPts val="0"/>
              </a:spcAft>
              <a:buClr>
                <a:schemeClr val="dk1"/>
              </a:buClr>
              <a:buSzPts val="1200"/>
              <a:buNone/>
              <a:defRPr sz="1200"/>
            </a:lvl6pPr>
            <a:lvl7pPr lvl="6" algn="ctr" rtl="0">
              <a:lnSpc>
                <a:spcPct val="90000"/>
              </a:lnSpc>
              <a:spcBef>
                <a:spcPts val="400"/>
              </a:spcBef>
              <a:spcAft>
                <a:spcPts val="0"/>
              </a:spcAft>
              <a:buClr>
                <a:schemeClr val="dk1"/>
              </a:buClr>
              <a:buSzPts val="1200"/>
              <a:buNone/>
              <a:defRPr sz="1200"/>
            </a:lvl7pPr>
            <a:lvl8pPr lvl="7" algn="ctr" rtl="0">
              <a:lnSpc>
                <a:spcPct val="90000"/>
              </a:lnSpc>
              <a:spcBef>
                <a:spcPts val="400"/>
              </a:spcBef>
              <a:spcAft>
                <a:spcPts val="0"/>
              </a:spcAft>
              <a:buClr>
                <a:schemeClr val="dk1"/>
              </a:buClr>
              <a:buSzPts val="1200"/>
              <a:buNone/>
              <a:defRPr sz="1200"/>
            </a:lvl8pPr>
            <a:lvl9pPr lvl="8" algn="ctr" rtl="0">
              <a:lnSpc>
                <a:spcPct val="90000"/>
              </a:lnSpc>
              <a:spcBef>
                <a:spcPts val="400"/>
              </a:spcBef>
              <a:spcAft>
                <a:spcPts val="0"/>
              </a:spcAft>
              <a:buClr>
                <a:schemeClr val="dk1"/>
              </a:buClr>
              <a:buSzPts val="1200"/>
              <a:buNone/>
              <a:defRPr sz="1200"/>
            </a:lvl9pPr>
          </a:lstStyle>
          <a:p>
            <a:endParaRPr/>
          </a:p>
        </p:txBody>
      </p:sp>
      <p:sp>
        <p:nvSpPr>
          <p:cNvPr id="83" name="Google Shape;83;p11"/>
          <p:cNvSpPr txBox="1">
            <a:spLocks noGrp="1"/>
          </p:cNvSpPr>
          <p:nvPr>
            <p:ph type="dt" idx="10"/>
          </p:nvPr>
        </p:nvSpPr>
        <p:spPr>
          <a:xfrm>
            <a:off x="628650" y="4767263"/>
            <a:ext cx="1019100" cy="273900"/>
          </a:xfrm>
          <a:prstGeom prst="rect">
            <a:avLst/>
          </a:prstGeom>
          <a:noFill/>
          <a:ln>
            <a:noFill/>
          </a:ln>
        </p:spPr>
        <p:txBody>
          <a:bodyPr spcFirstLastPara="1" wrap="square" lIns="68575" tIns="34275" rIns="68575" bIns="34275" anchor="ctr" anchorCtr="0">
            <a:noAutofit/>
          </a:bodyPr>
          <a:lstStyle>
            <a:lvl1pPr lvl="0" algn="l"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84" name="Google Shape;84;p11"/>
          <p:cNvSpPr txBox="1">
            <a:spLocks noGrp="1"/>
          </p:cNvSpPr>
          <p:nvPr>
            <p:ph type="ftr" idx="11"/>
          </p:nvPr>
        </p:nvSpPr>
        <p:spPr>
          <a:xfrm>
            <a:off x="2476633" y="4767262"/>
            <a:ext cx="4190700" cy="273900"/>
          </a:xfrm>
          <a:prstGeom prst="rect">
            <a:avLst/>
          </a:prstGeom>
          <a:noFill/>
          <a:ln>
            <a:noFill/>
          </a:ln>
        </p:spPr>
        <p:txBody>
          <a:bodyPr spcFirstLastPara="1" wrap="square" lIns="68575" tIns="34275" rIns="68575" bIns="34275" anchor="ctr" anchorCtr="0">
            <a:noAutofit/>
          </a:bodyPr>
          <a:lstStyle>
            <a:lvl1pPr lvl="0" algn="ctr"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85" name="Google Shape;85;p11"/>
          <p:cNvSpPr txBox="1">
            <a:spLocks noGrp="1"/>
          </p:cNvSpPr>
          <p:nvPr>
            <p:ph type="sldNum" idx="12"/>
          </p:nvPr>
        </p:nvSpPr>
        <p:spPr>
          <a:xfrm>
            <a:off x="7418349" y="4767263"/>
            <a:ext cx="10971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1_TITLE and LOGO">
  <p:cSld name="1_TITLE and LOGO">
    <p:spTree>
      <p:nvGrpSpPr>
        <p:cNvPr id="1" name="Shape 86"/>
        <p:cNvGrpSpPr/>
        <p:nvPr/>
      </p:nvGrpSpPr>
      <p:grpSpPr>
        <a:xfrm>
          <a:off x="0" y="0"/>
          <a:ext cx="0" cy="0"/>
          <a:chOff x="0" y="0"/>
          <a:chExt cx="0" cy="0"/>
        </a:xfrm>
      </p:grpSpPr>
      <p:cxnSp>
        <p:nvCxnSpPr>
          <p:cNvPr id="87" name="Google Shape;87;p12"/>
          <p:cNvCxnSpPr/>
          <p:nvPr/>
        </p:nvCxnSpPr>
        <p:spPr>
          <a:xfrm>
            <a:off x="352425" y="342900"/>
            <a:ext cx="0" cy="387600"/>
          </a:xfrm>
          <a:prstGeom prst="straightConnector1">
            <a:avLst/>
          </a:prstGeom>
          <a:noFill/>
          <a:ln w="63500" cap="flat" cmpd="sng">
            <a:solidFill>
              <a:srgbClr val="0078C0"/>
            </a:solidFill>
            <a:prstDash val="solid"/>
            <a:miter lim="800000"/>
            <a:headEnd type="none" w="sm" len="sm"/>
            <a:tailEnd type="none" w="sm" len="sm"/>
          </a:ln>
        </p:spPr>
      </p:cxnSp>
      <p:sp>
        <p:nvSpPr>
          <p:cNvPr id="88" name="Google Shape;88;p12"/>
          <p:cNvSpPr txBox="1">
            <a:spLocks noGrp="1"/>
          </p:cNvSpPr>
          <p:nvPr>
            <p:ph type="title"/>
          </p:nvPr>
        </p:nvSpPr>
        <p:spPr>
          <a:xfrm>
            <a:off x="438150" y="285705"/>
            <a:ext cx="2724300" cy="501900"/>
          </a:xfrm>
          <a:prstGeom prst="rect">
            <a:avLst/>
          </a:prstGeom>
          <a:noFill/>
          <a:ln>
            <a:noFill/>
          </a:ln>
        </p:spPr>
        <p:txBody>
          <a:bodyPr spcFirstLastPara="1" wrap="square" lIns="34300" tIns="17150" rIns="34300" bIns="17150" anchor="t" anchorCtr="0">
            <a:normAutofit/>
          </a:bodyPr>
          <a:lstStyle>
            <a:lvl1pPr marR="0" lvl="0" algn="l" rtl="0">
              <a:lnSpc>
                <a:spcPct val="90000"/>
              </a:lnSpc>
              <a:spcBef>
                <a:spcPts val="0"/>
              </a:spcBef>
              <a:spcAft>
                <a:spcPts val="0"/>
              </a:spcAft>
              <a:buClr>
                <a:schemeClr val="dk1"/>
              </a:buClr>
              <a:buSzPts val="1700"/>
              <a:buFont typeface="Calibri"/>
              <a:buNone/>
              <a:defRPr sz="1700" b="1"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500"/>
              <a:buFont typeface="Arial"/>
              <a:buNone/>
              <a:defRPr sz="7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500"/>
              <a:buFont typeface="Arial"/>
              <a:buNone/>
              <a:defRPr sz="7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500"/>
              <a:buFont typeface="Arial"/>
              <a:buNone/>
              <a:defRPr sz="7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500"/>
              <a:buFont typeface="Arial"/>
              <a:buNone/>
              <a:defRPr sz="7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500"/>
              <a:buFont typeface="Arial"/>
              <a:buNone/>
              <a:defRPr sz="7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500"/>
              <a:buFont typeface="Arial"/>
              <a:buNone/>
              <a:defRPr sz="7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500"/>
              <a:buFont typeface="Arial"/>
              <a:buNone/>
              <a:defRPr sz="7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500"/>
              <a:buFont typeface="Arial"/>
              <a:buNone/>
              <a:defRPr sz="700" b="0" i="0" u="none" strike="noStrike" cap="none">
                <a:solidFill>
                  <a:srgbClr val="000000"/>
                </a:solidFill>
                <a:latin typeface="Arial"/>
                <a:ea typeface="Arial"/>
                <a:cs typeface="Arial"/>
                <a:sym typeface="Arial"/>
              </a:defRPr>
            </a:lvl9pPr>
          </a:lstStyle>
          <a:p>
            <a:endParaRPr/>
          </a:p>
        </p:txBody>
      </p:sp>
      <p:sp>
        <p:nvSpPr>
          <p:cNvPr id="89" name="Google Shape;89;p12"/>
          <p:cNvSpPr txBox="1">
            <a:spLocks noGrp="1"/>
          </p:cNvSpPr>
          <p:nvPr>
            <p:ph type="body" idx="1"/>
          </p:nvPr>
        </p:nvSpPr>
        <p:spPr>
          <a:xfrm>
            <a:off x="352425" y="1200150"/>
            <a:ext cx="5934000" cy="1714500"/>
          </a:xfrm>
          <a:prstGeom prst="rect">
            <a:avLst/>
          </a:prstGeom>
          <a:noFill/>
          <a:ln>
            <a:noFill/>
          </a:ln>
        </p:spPr>
        <p:txBody>
          <a:bodyPr spcFirstLastPara="1" wrap="square" lIns="34300" tIns="17150" rIns="34300" bIns="17150" anchor="t" anchorCtr="0">
            <a:normAutofit/>
          </a:bodyPr>
          <a:lstStyle>
            <a:lvl1pPr marL="457200" marR="0" lvl="0" indent="-361950" algn="l" rtl="0">
              <a:lnSpc>
                <a:spcPct val="90000"/>
              </a:lnSpc>
              <a:spcBef>
                <a:spcPts val="800"/>
              </a:spcBef>
              <a:spcAft>
                <a:spcPts val="0"/>
              </a:spcAft>
              <a:buClr>
                <a:schemeClr val="dk1"/>
              </a:buClr>
              <a:buSzPts val="2100"/>
              <a:buFont typeface="Arial"/>
              <a:buChar char="•"/>
              <a:defRPr sz="2100" b="0" i="0" u="none" strike="noStrike" cap="none">
                <a:solidFill>
                  <a:schemeClr val="dk1"/>
                </a:solidFill>
                <a:latin typeface="Calibri"/>
                <a:ea typeface="Calibri"/>
                <a:cs typeface="Calibri"/>
                <a:sym typeface="Calibri"/>
              </a:defRPr>
            </a:lvl1pPr>
            <a:lvl2pPr marL="914400" marR="0" lvl="1" indent="-342900" algn="l" rtl="0">
              <a:lnSpc>
                <a:spcPct val="90000"/>
              </a:lnSpc>
              <a:spcBef>
                <a:spcPts val="4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2pPr>
            <a:lvl3pPr marL="1371600" marR="0" lvl="2" indent="-323850" algn="l" rtl="0">
              <a:lnSpc>
                <a:spcPct val="90000"/>
              </a:lnSpc>
              <a:spcBef>
                <a:spcPts val="4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3pPr>
            <a:lvl4pPr marL="1828800" marR="0" lvl="3"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4pPr>
            <a:lvl5pPr marL="2286000" marR="0" lvl="4"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Roboto"/>
                <a:ea typeface="Roboto"/>
                <a:cs typeface="Roboto"/>
                <a:sym typeface="Roboto"/>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Roboto"/>
                <a:ea typeface="Roboto"/>
                <a:cs typeface="Roboto"/>
                <a:sym typeface="Roboto"/>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Roboto"/>
                <a:ea typeface="Roboto"/>
                <a:cs typeface="Roboto"/>
                <a:sym typeface="Roboto"/>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Roboto"/>
                <a:ea typeface="Roboto"/>
                <a:cs typeface="Roboto"/>
                <a:sym typeface="Roboto"/>
              </a:defRPr>
            </a:lvl9pPr>
          </a:lstStyle>
          <a:p>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1_Section Header" type="secHead">
  <p:cSld name="SECTION_HEADER">
    <p:spTree>
      <p:nvGrpSpPr>
        <p:cNvPr id="1" name="Shape 90"/>
        <p:cNvGrpSpPr/>
        <p:nvPr/>
      </p:nvGrpSpPr>
      <p:grpSpPr>
        <a:xfrm>
          <a:off x="0" y="0"/>
          <a:ext cx="0" cy="0"/>
          <a:chOff x="0" y="0"/>
          <a:chExt cx="0" cy="0"/>
        </a:xfrm>
      </p:grpSpPr>
      <p:sp>
        <p:nvSpPr>
          <p:cNvPr id="91" name="Google Shape;91;p13"/>
          <p:cNvSpPr txBox="1">
            <a:spLocks noGrp="1"/>
          </p:cNvSpPr>
          <p:nvPr>
            <p:ph type="title"/>
          </p:nvPr>
        </p:nvSpPr>
        <p:spPr>
          <a:xfrm>
            <a:off x="722313" y="3305175"/>
            <a:ext cx="7772400" cy="1021500"/>
          </a:xfrm>
          <a:prstGeom prst="rect">
            <a:avLst/>
          </a:prstGeom>
          <a:noFill/>
          <a:ln>
            <a:noFill/>
          </a:ln>
        </p:spPr>
        <p:txBody>
          <a:bodyPr spcFirstLastPara="1" wrap="square" lIns="68575" tIns="34275" rIns="68575" bIns="34275" anchor="t" anchorCtr="0">
            <a:normAutofit/>
          </a:bodyPr>
          <a:lstStyle>
            <a:lvl1pPr lvl="0" algn="l" rtl="0">
              <a:spcBef>
                <a:spcPts val="0"/>
              </a:spcBef>
              <a:spcAft>
                <a:spcPts val="0"/>
              </a:spcAft>
              <a:buClr>
                <a:srgbClr val="0E1529"/>
              </a:buClr>
              <a:buSzPts val="3000"/>
              <a:buFont typeface="Twentieth Century"/>
              <a:buNone/>
              <a:defRPr sz="3000" b="1" cap="none"/>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92" name="Google Shape;92;p13"/>
          <p:cNvSpPr txBox="1">
            <a:spLocks noGrp="1"/>
          </p:cNvSpPr>
          <p:nvPr>
            <p:ph type="body" idx="1"/>
          </p:nvPr>
        </p:nvSpPr>
        <p:spPr>
          <a:xfrm>
            <a:off x="722313" y="2180035"/>
            <a:ext cx="7772400" cy="1125300"/>
          </a:xfrm>
          <a:prstGeom prst="rect">
            <a:avLst/>
          </a:prstGeom>
          <a:noFill/>
          <a:ln>
            <a:noFill/>
          </a:ln>
        </p:spPr>
        <p:txBody>
          <a:bodyPr spcFirstLastPara="1" wrap="square" lIns="68575" tIns="34275" rIns="68575" bIns="34275" anchor="b" anchorCtr="0">
            <a:normAutofit/>
          </a:bodyPr>
          <a:lstStyle>
            <a:lvl1pPr marL="457200" lvl="0" indent="-228600" algn="l" rtl="0">
              <a:spcBef>
                <a:spcPts val="300"/>
              </a:spcBef>
              <a:spcAft>
                <a:spcPts val="0"/>
              </a:spcAft>
              <a:buSzPts val="1500"/>
              <a:buNone/>
              <a:defRPr sz="1500">
                <a:solidFill>
                  <a:srgbClr val="3366FF"/>
                </a:solidFill>
              </a:defRPr>
            </a:lvl1pPr>
            <a:lvl2pPr marL="914400" lvl="1" indent="-228600" algn="l" rtl="0">
              <a:spcBef>
                <a:spcPts val="800"/>
              </a:spcBef>
              <a:spcAft>
                <a:spcPts val="0"/>
              </a:spcAft>
              <a:buSzPts val="1400"/>
              <a:buNone/>
              <a:defRPr sz="1400">
                <a:solidFill>
                  <a:srgbClr val="8F97C0"/>
                </a:solidFill>
              </a:defRPr>
            </a:lvl2pPr>
            <a:lvl3pPr marL="1371600" lvl="2" indent="-228600" algn="l" rtl="0">
              <a:spcBef>
                <a:spcPts val="800"/>
              </a:spcBef>
              <a:spcAft>
                <a:spcPts val="0"/>
              </a:spcAft>
              <a:buSzPts val="1200"/>
              <a:buNone/>
              <a:defRPr sz="1200">
                <a:solidFill>
                  <a:srgbClr val="8F97C0"/>
                </a:solidFill>
              </a:defRPr>
            </a:lvl3pPr>
            <a:lvl4pPr marL="1828800" lvl="3" indent="-228600" algn="l" rtl="0">
              <a:spcBef>
                <a:spcPts val="800"/>
              </a:spcBef>
              <a:spcAft>
                <a:spcPts val="0"/>
              </a:spcAft>
              <a:buClr>
                <a:srgbClr val="8F97C0"/>
              </a:buClr>
              <a:buSzPts val="1100"/>
              <a:buNone/>
              <a:defRPr sz="1100">
                <a:solidFill>
                  <a:srgbClr val="8F97C0"/>
                </a:solidFill>
              </a:defRPr>
            </a:lvl4pPr>
            <a:lvl5pPr marL="2286000" lvl="4" indent="-228600" algn="l" rtl="0">
              <a:spcBef>
                <a:spcPts val="800"/>
              </a:spcBef>
              <a:spcAft>
                <a:spcPts val="0"/>
              </a:spcAft>
              <a:buClr>
                <a:srgbClr val="8F97C0"/>
              </a:buClr>
              <a:buSzPts val="1100"/>
              <a:buNone/>
              <a:defRPr sz="1100">
                <a:solidFill>
                  <a:srgbClr val="8F97C0"/>
                </a:solidFill>
              </a:defRPr>
            </a:lvl5pPr>
            <a:lvl6pPr marL="2743200" lvl="5" indent="-228600" algn="l" rtl="0">
              <a:spcBef>
                <a:spcPts val="800"/>
              </a:spcBef>
              <a:spcAft>
                <a:spcPts val="0"/>
              </a:spcAft>
              <a:buClr>
                <a:srgbClr val="8F97C0"/>
              </a:buClr>
              <a:buSzPts val="1100"/>
              <a:buNone/>
              <a:defRPr sz="1100">
                <a:solidFill>
                  <a:srgbClr val="8F97C0"/>
                </a:solidFill>
              </a:defRPr>
            </a:lvl6pPr>
            <a:lvl7pPr marL="3200400" lvl="6" indent="-228600" algn="l" rtl="0">
              <a:spcBef>
                <a:spcPts val="200"/>
              </a:spcBef>
              <a:spcAft>
                <a:spcPts val="0"/>
              </a:spcAft>
              <a:buClr>
                <a:srgbClr val="8F97C0"/>
              </a:buClr>
              <a:buSzPts val="1100"/>
              <a:buNone/>
              <a:defRPr sz="1100">
                <a:solidFill>
                  <a:srgbClr val="8F97C0"/>
                </a:solidFill>
              </a:defRPr>
            </a:lvl7pPr>
            <a:lvl8pPr marL="3657600" lvl="7" indent="-228600" algn="l" rtl="0">
              <a:spcBef>
                <a:spcPts val="200"/>
              </a:spcBef>
              <a:spcAft>
                <a:spcPts val="0"/>
              </a:spcAft>
              <a:buClr>
                <a:srgbClr val="8F97C0"/>
              </a:buClr>
              <a:buSzPts val="1100"/>
              <a:buNone/>
              <a:defRPr sz="1100">
                <a:solidFill>
                  <a:srgbClr val="8F97C0"/>
                </a:solidFill>
              </a:defRPr>
            </a:lvl8pPr>
            <a:lvl9pPr marL="4114800" lvl="8" indent="-228600" algn="l" rtl="0">
              <a:spcBef>
                <a:spcPts val="200"/>
              </a:spcBef>
              <a:spcAft>
                <a:spcPts val="0"/>
              </a:spcAft>
              <a:buClr>
                <a:srgbClr val="8F97C0"/>
              </a:buClr>
              <a:buSzPts val="1100"/>
              <a:buNone/>
              <a:defRPr sz="1100">
                <a:solidFill>
                  <a:srgbClr val="8F97C0"/>
                </a:solidFill>
              </a:defRPr>
            </a:lvl9pPr>
          </a:lstStyle>
          <a:p>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2_Title and Content">
  <p:cSld name="2_Title and Content">
    <p:spTree>
      <p:nvGrpSpPr>
        <p:cNvPr id="1" name="Shape 93"/>
        <p:cNvGrpSpPr/>
        <p:nvPr/>
      </p:nvGrpSpPr>
      <p:grpSpPr>
        <a:xfrm>
          <a:off x="0" y="0"/>
          <a:ext cx="0" cy="0"/>
          <a:chOff x="0" y="0"/>
          <a:chExt cx="0" cy="0"/>
        </a:xfrm>
      </p:grpSpPr>
      <p:sp>
        <p:nvSpPr>
          <p:cNvPr id="94" name="Google Shape;94;p14"/>
          <p:cNvSpPr txBox="1">
            <a:spLocks noGrp="1"/>
          </p:cNvSpPr>
          <p:nvPr>
            <p:ph type="sldNum" idx="12"/>
          </p:nvPr>
        </p:nvSpPr>
        <p:spPr>
          <a:xfrm>
            <a:off x="8084127" y="4720424"/>
            <a:ext cx="540900" cy="274200"/>
          </a:xfrm>
          <a:prstGeom prst="rect">
            <a:avLst/>
          </a:prstGeom>
          <a:noFill/>
          <a:ln>
            <a:noFill/>
          </a:ln>
        </p:spPr>
        <p:txBody>
          <a:bodyPr spcFirstLastPara="1" wrap="square" lIns="68575" tIns="34275" rIns="68575" bIns="34275" anchor="ctr" anchorCtr="0">
            <a:noAutofit/>
          </a:bodyPr>
          <a:lstStyle>
            <a:lvl1pPr marL="0" lvl="0" indent="0" algn="ctr" rtl="0">
              <a:spcBef>
                <a:spcPts val="0"/>
              </a:spcBef>
              <a:buNone/>
              <a:defRPr sz="1100">
                <a:solidFill>
                  <a:schemeClr val="dk1"/>
                </a:solidFill>
                <a:latin typeface="Twentieth Century"/>
                <a:ea typeface="Twentieth Century"/>
                <a:cs typeface="Twentieth Century"/>
                <a:sym typeface="Twentieth Century"/>
              </a:defRPr>
            </a:lvl1pPr>
            <a:lvl2pPr marL="0" lvl="1" indent="0" algn="ctr" rtl="0">
              <a:spcBef>
                <a:spcPts val="0"/>
              </a:spcBef>
              <a:buNone/>
              <a:defRPr sz="1100">
                <a:solidFill>
                  <a:schemeClr val="dk1"/>
                </a:solidFill>
                <a:latin typeface="Twentieth Century"/>
                <a:ea typeface="Twentieth Century"/>
                <a:cs typeface="Twentieth Century"/>
                <a:sym typeface="Twentieth Century"/>
              </a:defRPr>
            </a:lvl2pPr>
            <a:lvl3pPr marL="0" lvl="2" indent="0" algn="ctr" rtl="0">
              <a:spcBef>
                <a:spcPts val="0"/>
              </a:spcBef>
              <a:buNone/>
              <a:defRPr sz="1100">
                <a:solidFill>
                  <a:schemeClr val="dk1"/>
                </a:solidFill>
                <a:latin typeface="Twentieth Century"/>
                <a:ea typeface="Twentieth Century"/>
                <a:cs typeface="Twentieth Century"/>
                <a:sym typeface="Twentieth Century"/>
              </a:defRPr>
            </a:lvl3pPr>
            <a:lvl4pPr marL="0" lvl="3" indent="0" algn="ctr" rtl="0">
              <a:spcBef>
                <a:spcPts val="0"/>
              </a:spcBef>
              <a:buNone/>
              <a:defRPr sz="1100">
                <a:solidFill>
                  <a:schemeClr val="dk1"/>
                </a:solidFill>
                <a:latin typeface="Twentieth Century"/>
                <a:ea typeface="Twentieth Century"/>
                <a:cs typeface="Twentieth Century"/>
                <a:sym typeface="Twentieth Century"/>
              </a:defRPr>
            </a:lvl4pPr>
            <a:lvl5pPr marL="0" lvl="4" indent="0" algn="ctr" rtl="0">
              <a:spcBef>
                <a:spcPts val="0"/>
              </a:spcBef>
              <a:buNone/>
              <a:defRPr sz="1100">
                <a:solidFill>
                  <a:schemeClr val="dk1"/>
                </a:solidFill>
                <a:latin typeface="Twentieth Century"/>
                <a:ea typeface="Twentieth Century"/>
                <a:cs typeface="Twentieth Century"/>
                <a:sym typeface="Twentieth Century"/>
              </a:defRPr>
            </a:lvl5pPr>
            <a:lvl6pPr marL="0" lvl="5" indent="0" algn="ctr" rtl="0">
              <a:spcBef>
                <a:spcPts val="0"/>
              </a:spcBef>
              <a:buNone/>
              <a:defRPr sz="1100">
                <a:solidFill>
                  <a:schemeClr val="dk1"/>
                </a:solidFill>
                <a:latin typeface="Twentieth Century"/>
                <a:ea typeface="Twentieth Century"/>
                <a:cs typeface="Twentieth Century"/>
                <a:sym typeface="Twentieth Century"/>
              </a:defRPr>
            </a:lvl6pPr>
            <a:lvl7pPr marL="0" lvl="6" indent="0" algn="ctr" rtl="0">
              <a:spcBef>
                <a:spcPts val="0"/>
              </a:spcBef>
              <a:buNone/>
              <a:defRPr sz="1100">
                <a:solidFill>
                  <a:schemeClr val="dk1"/>
                </a:solidFill>
                <a:latin typeface="Twentieth Century"/>
                <a:ea typeface="Twentieth Century"/>
                <a:cs typeface="Twentieth Century"/>
                <a:sym typeface="Twentieth Century"/>
              </a:defRPr>
            </a:lvl7pPr>
            <a:lvl8pPr marL="0" lvl="7" indent="0" algn="ctr" rtl="0">
              <a:spcBef>
                <a:spcPts val="0"/>
              </a:spcBef>
              <a:buNone/>
              <a:defRPr sz="1100">
                <a:solidFill>
                  <a:schemeClr val="dk1"/>
                </a:solidFill>
                <a:latin typeface="Twentieth Century"/>
                <a:ea typeface="Twentieth Century"/>
                <a:cs typeface="Twentieth Century"/>
                <a:sym typeface="Twentieth Century"/>
              </a:defRPr>
            </a:lvl8pPr>
            <a:lvl9pPr marL="0" lvl="8" indent="0" algn="ctr" rtl="0">
              <a:spcBef>
                <a:spcPts val="0"/>
              </a:spcBef>
              <a:buNone/>
              <a:defRPr sz="1100">
                <a:solidFill>
                  <a:schemeClr val="dk1"/>
                </a:solidFill>
                <a:latin typeface="Twentieth Century"/>
                <a:ea typeface="Twentieth Century"/>
                <a:cs typeface="Twentieth Century"/>
                <a:sym typeface="Twentieth Century"/>
              </a:defRPr>
            </a:lvl9pPr>
          </a:lstStyle>
          <a:p>
            <a:pPr marL="0" lvl="0" indent="0" algn="ctr" rtl="0">
              <a:spcBef>
                <a:spcPts val="0"/>
              </a:spcBef>
              <a:spcAft>
                <a:spcPts val="0"/>
              </a:spcAft>
              <a:buNone/>
            </a:pPr>
            <a:fld id="{00000000-1234-1234-1234-123412341234}" type="slidenum">
              <a:rPr lang="en"/>
              <a:t>‹#›</a:t>
            </a:fld>
            <a:endParaRPr/>
          </a:p>
        </p:txBody>
      </p:sp>
      <p:sp>
        <p:nvSpPr>
          <p:cNvPr id="95" name="Google Shape;95;p14"/>
          <p:cNvSpPr txBox="1">
            <a:spLocks noGrp="1"/>
          </p:cNvSpPr>
          <p:nvPr>
            <p:ph type="ftr" idx="11"/>
          </p:nvPr>
        </p:nvSpPr>
        <p:spPr>
          <a:xfrm>
            <a:off x="4160520" y="4719828"/>
            <a:ext cx="3941100" cy="273900"/>
          </a:xfrm>
          <a:prstGeom prst="rect">
            <a:avLst/>
          </a:prstGeom>
          <a:noFill/>
          <a:ln>
            <a:noFill/>
          </a:ln>
        </p:spPr>
        <p:txBody>
          <a:bodyPr spcFirstLastPara="1" wrap="square" lIns="68575" tIns="34275" rIns="68575" bIns="34275" anchor="ctr" anchorCtr="0">
            <a:noAutofit/>
          </a:bodyPr>
          <a:lstStyle>
            <a:lvl1pPr lvl="0" algn="r" rtl="0">
              <a:spcBef>
                <a:spcPts val="0"/>
              </a:spcBef>
              <a:spcAft>
                <a:spcPts val="0"/>
              </a:spcAft>
              <a:buSzPts val="1100"/>
              <a:buNone/>
              <a:defRPr sz="1100">
                <a:solidFill>
                  <a:schemeClr val="dk1"/>
                </a:solidFill>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96" name="Google Shape;96;p14"/>
          <p:cNvSpPr txBox="1">
            <a:spLocks noGrp="1"/>
          </p:cNvSpPr>
          <p:nvPr>
            <p:ph type="title"/>
          </p:nvPr>
        </p:nvSpPr>
        <p:spPr>
          <a:xfrm>
            <a:off x="1000529" y="243793"/>
            <a:ext cx="6987000" cy="686400"/>
          </a:xfrm>
          <a:prstGeom prst="rect">
            <a:avLst/>
          </a:prstGeom>
          <a:noFill/>
          <a:ln>
            <a:noFill/>
          </a:ln>
        </p:spPr>
        <p:txBody>
          <a:bodyPr spcFirstLastPara="1" wrap="square" lIns="68575" tIns="34275" rIns="68575" bIns="34275" anchor="ctr" anchorCtr="0">
            <a:normAutofit/>
          </a:bodyPr>
          <a:lstStyle>
            <a:lvl1pPr lvl="0" algn="ctr" rtl="0">
              <a:spcBef>
                <a:spcPts val="0"/>
              </a:spcBef>
              <a:spcAft>
                <a:spcPts val="0"/>
              </a:spcAft>
              <a:buClr>
                <a:schemeClr val="dk2"/>
              </a:buClr>
              <a:buSzPts val="1400"/>
              <a:buNone/>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97"/>
        <p:cNvGrpSpPr/>
        <p:nvPr/>
      </p:nvGrpSpPr>
      <p:grpSpPr>
        <a:xfrm>
          <a:off x="0" y="0"/>
          <a:ext cx="0" cy="0"/>
          <a:chOff x="0" y="0"/>
          <a:chExt cx="0" cy="0"/>
        </a:xfrm>
      </p:grpSpPr>
      <p:sp>
        <p:nvSpPr>
          <p:cNvPr id="98" name="Google Shape;98;p15"/>
          <p:cNvSpPr txBox="1">
            <a:spLocks noGrp="1"/>
          </p:cNvSpPr>
          <p:nvPr>
            <p:ph type="dt" idx="10"/>
          </p:nvPr>
        </p:nvSpPr>
        <p:spPr>
          <a:xfrm>
            <a:off x="457200" y="4767263"/>
            <a:ext cx="2133600" cy="273900"/>
          </a:xfrm>
          <a:prstGeom prst="rect">
            <a:avLst/>
          </a:prstGeom>
          <a:noFill/>
          <a:ln>
            <a:noFill/>
          </a:ln>
        </p:spPr>
        <p:txBody>
          <a:bodyPr spcFirstLastPara="1" wrap="square" lIns="68575" tIns="34275" rIns="68575" bIns="34275" anchor="t" anchorCtr="0">
            <a:noAutofit/>
          </a:bodyPr>
          <a:lstStyle>
            <a:lvl1pPr marR="0" lvl="0" algn="l" rtl="0">
              <a:spcBef>
                <a:spcPts val="0"/>
              </a:spcBef>
              <a:spcAft>
                <a:spcPts val="0"/>
              </a:spcAft>
              <a:buClr>
                <a:schemeClr val="dk1"/>
              </a:buClr>
              <a:buSzPts val="1100"/>
              <a:buFont typeface="Calibri"/>
              <a:buNone/>
              <a:defRPr sz="1400" b="0" i="0" u="none" strike="noStrike" cap="none">
                <a:solidFill>
                  <a:schemeClr val="dk1"/>
                </a:solidFill>
                <a:latin typeface="Calibri"/>
                <a:ea typeface="Calibri"/>
                <a:cs typeface="Calibri"/>
                <a:sym typeface="Calibri"/>
              </a:defRPr>
            </a:lvl1pPr>
            <a:lvl2pPr marR="0" lvl="1" algn="l" rtl="0">
              <a:spcBef>
                <a:spcPts val="0"/>
              </a:spcBef>
              <a:spcAft>
                <a:spcPts val="0"/>
              </a:spcAft>
              <a:buClr>
                <a:schemeClr val="dk1"/>
              </a:buClr>
              <a:buSzPts val="1100"/>
              <a:buFont typeface="Calibri"/>
              <a:buNone/>
              <a:defRPr sz="1400" b="0" i="0" u="none" strike="noStrike" cap="none">
                <a:solidFill>
                  <a:schemeClr val="dk1"/>
                </a:solidFill>
                <a:latin typeface="Calibri"/>
                <a:ea typeface="Calibri"/>
                <a:cs typeface="Calibri"/>
                <a:sym typeface="Calibri"/>
              </a:defRPr>
            </a:lvl2pPr>
            <a:lvl3pPr marR="0" lvl="2" algn="l" rtl="0">
              <a:spcBef>
                <a:spcPts val="0"/>
              </a:spcBef>
              <a:spcAft>
                <a:spcPts val="0"/>
              </a:spcAft>
              <a:buClr>
                <a:schemeClr val="dk1"/>
              </a:buClr>
              <a:buSzPts val="1100"/>
              <a:buFont typeface="Calibri"/>
              <a:buNone/>
              <a:defRPr sz="1400" b="0" i="0" u="none" strike="noStrike" cap="none">
                <a:solidFill>
                  <a:schemeClr val="dk1"/>
                </a:solidFill>
                <a:latin typeface="Calibri"/>
                <a:ea typeface="Calibri"/>
                <a:cs typeface="Calibri"/>
                <a:sym typeface="Calibri"/>
              </a:defRPr>
            </a:lvl3pPr>
            <a:lvl4pPr marR="0" lvl="3" algn="l" rtl="0">
              <a:spcBef>
                <a:spcPts val="0"/>
              </a:spcBef>
              <a:spcAft>
                <a:spcPts val="0"/>
              </a:spcAft>
              <a:buClr>
                <a:schemeClr val="dk1"/>
              </a:buClr>
              <a:buSzPts val="1100"/>
              <a:buFont typeface="Calibri"/>
              <a:buNone/>
              <a:defRPr sz="1400" b="0" i="0" u="none" strike="noStrike" cap="none">
                <a:solidFill>
                  <a:schemeClr val="dk1"/>
                </a:solidFill>
                <a:latin typeface="Calibri"/>
                <a:ea typeface="Calibri"/>
                <a:cs typeface="Calibri"/>
                <a:sym typeface="Calibri"/>
              </a:defRPr>
            </a:lvl4pPr>
            <a:lvl5pPr marR="0" lvl="4" algn="l" rtl="0">
              <a:spcBef>
                <a:spcPts val="0"/>
              </a:spcBef>
              <a:spcAft>
                <a:spcPts val="0"/>
              </a:spcAft>
              <a:buClr>
                <a:schemeClr val="dk1"/>
              </a:buClr>
              <a:buSzPts val="1100"/>
              <a:buFont typeface="Calibri"/>
              <a:buNone/>
              <a:defRPr sz="1400" b="0" i="0" u="none" strike="noStrike" cap="none">
                <a:solidFill>
                  <a:schemeClr val="dk1"/>
                </a:solidFill>
                <a:latin typeface="Calibri"/>
                <a:ea typeface="Calibri"/>
                <a:cs typeface="Calibri"/>
                <a:sym typeface="Calibri"/>
              </a:defRPr>
            </a:lvl5pPr>
            <a:lvl6pPr marR="0" lvl="5" algn="l" rtl="0">
              <a:spcBef>
                <a:spcPts val="0"/>
              </a:spcBef>
              <a:spcAft>
                <a:spcPts val="0"/>
              </a:spcAft>
              <a:buClr>
                <a:schemeClr val="dk1"/>
              </a:buClr>
              <a:buSzPts val="1100"/>
              <a:buFont typeface="Calibri"/>
              <a:buNone/>
              <a:defRPr sz="1400" b="0" i="0" u="none" strike="noStrike" cap="none">
                <a:solidFill>
                  <a:schemeClr val="dk1"/>
                </a:solidFill>
                <a:latin typeface="Calibri"/>
                <a:ea typeface="Calibri"/>
                <a:cs typeface="Calibri"/>
                <a:sym typeface="Calibri"/>
              </a:defRPr>
            </a:lvl6pPr>
            <a:lvl7pPr marR="0" lvl="6" algn="l" rtl="0">
              <a:spcBef>
                <a:spcPts val="0"/>
              </a:spcBef>
              <a:spcAft>
                <a:spcPts val="0"/>
              </a:spcAft>
              <a:buClr>
                <a:schemeClr val="dk1"/>
              </a:buClr>
              <a:buSzPts val="1100"/>
              <a:buFont typeface="Calibri"/>
              <a:buNone/>
              <a:defRPr sz="1400" b="0" i="0" u="none" strike="noStrike" cap="none">
                <a:solidFill>
                  <a:schemeClr val="dk1"/>
                </a:solidFill>
                <a:latin typeface="Calibri"/>
                <a:ea typeface="Calibri"/>
                <a:cs typeface="Calibri"/>
                <a:sym typeface="Calibri"/>
              </a:defRPr>
            </a:lvl7pPr>
            <a:lvl8pPr marR="0" lvl="7" algn="l" rtl="0">
              <a:spcBef>
                <a:spcPts val="0"/>
              </a:spcBef>
              <a:spcAft>
                <a:spcPts val="0"/>
              </a:spcAft>
              <a:buClr>
                <a:schemeClr val="dk1"/>
              </a:buClr>
              <a:buSzPts val="1100"/>
              <a:buFont typeface="Calibri"/>
              <a:buNone/>
              <a:defRPr sz="1400" b="0" i="0" u="none" strike="noStrike" cap="none">
                <a:solidFill>
                  <a:schemeClr val="dk1"/>
                </a:solidFill>
                <a:latin typeface="Calibri"/>
                <a:ea typeface="Calibri"/>
                <a:cs typeface="Calibri"/>
                <a:sym typeface="Calibri"/>
              </a:defRPr>
            </a:lvl8pPr>
            <a:lvl9pPr marR="0" lvl="8" algn="l" rtl="0">
              <a:spcBef>
                <a:spcPts val="0"/>
              </a:spcBef>
              <a:spcAft>
                <a:spcPts val="0"/>
              </a:spcAft>
              <a:buClr>
                <a:schemeClr val="dk1"/>
              </a:buClr>
              <a:buSzPts val="1100"/>
              <a:buFont typeface="Calibri"/>
              <a:buNone/>
              <a:defRPr sz="1400" b="0" i="0" u="none" strike="noStrike" cap="none">
                <a:solidFill>
                  <a:schemeClr val="dk1"/>
                </a:solidFill>
                <a:latin typeface="Calibri"/>
                <a:ea typeface="Calibri"/>
                <a:cs typeface="Calibri"/>
                <a:sym typeface="Calibri"/>
              </a:defRPr>
            </a:lvl9pPr>
          </a:lstStyle>
          <a:p>
            <a:endParaRPr/>
          </a:p>
        </p:txBody>
      </p:sp>
      <p:sp>
        <p:nvSpPr>
          <p:cNvPr id="99" name="Google Shape;99;p15"/>
          <p:cNvSpPr txBox="1">
            <a:spLocks noGrp="1"/>
          </p:cNvSpPr>
          <p:nvPr>
            <p:ph type="ftr" idx="11"/>
          </p:nvPr>
        </p:nvSpPr>
        <p:spPr>
          <a:xfrm>
            <a:off x="3124200" y="4767263"/>
            <a:ext cx="2895600" cy="273900"/>
          </a:xfrm>
          <a:prstGeom prst="rect">
            <a:avLst/>
          </a:prstGeom>
          <a:noFill/>
          <a:ln>
            <a:noFill/>
          </a:ln>
        </p:spPr>
        <p:txBody>
          <a:bodyPr spcFirstLastPara="1" wrap="square" lIns="68575" tIns="34275" rIns="68575" bIns="34275" anchor="t" anchorCtr="0">
            <a:noAutofit/>
          </a:bodyPr>
          <a:lstStyle>
            <a:lvl1pPr marR="0" lvl="0" algn="l" rtl="0">
              <a:spcBef>
                <a:spcPts val="0"/>
              </a:spcBef>
              <a:spcAft>
                <a:spcPts val="0"/>
              </a:spcAft>
              <a:buClr>
                <a:schemeClr val="dk1"/>
              </a:buClr>
              <a:buSzPts val="1100"/>
              <a:buFont typeface="Calibri"/>
              <a:buNone/>
              <a:defRPr sz="1400" b="0" i="0" u="none" strike="noStrike" cap="none">
                <a:solidFill>
                  <a:schemeClr val="dk1"/>
                </a:solidFill>
                <a:latin typeface="Calibri"/>
                <a:ea typeface="Calibri"/>
                <a:cs typeface="Calibri"/>
                <a:sym typeface="Calibri"/>
              </a:defRPr>
            </a:lvl1pPr>
            <a:lvl2pPr marR="0" lvl="1" algn="l" rtl="0">
              <a:spcBef>
                <a:spcPts val="0"/>
              </a:spcBef>
              <a:spcAft>
                <a:spcPts val="0"/>
              </a:spcAft>
              <a:buClr>
                <a:schemeClr val="dk1"/>
              </a:buClr>
              <a:buSzPts val="1100"/>
              <a:buFont typeface="Calibri"/>
              <a:buNone/>
              <a:defRPr sz="1400" b="0" i="0" u="none" strike="noStrike" cap="none">
                <a:solidFill>
                  <a:schemeClr val="dk1"/>
                </a:solidFill>
                <a:latin typeface="Calibri"/>
                <a:ea typeface="Calibri"/>
                <a:cs typeface="Calibri"/>
                <a:sym typeface="Calibri"/>
              </a:defRPr>
            </a:lvl2pPr>
            <a:lvl3pPr marR="0" lvl="2" algn="l" rtl="0">
              <a:spcBef>
                <a:spcPts val="0"/>
              </a:spcBef>
              <a:spcAft>
                <a:spcPts val="0"/>
              </a:spcAft>
              <a:buClr>
                <a:schemeClr val="dk1"/>
              </a:buClr>
              <a:buSzPts val="1100"/>
              <a:buFont typeface="Calibri"/>
              <a:buNone/>
              <a:defRPr sz="1400" b="0" i="0" u="none" strike="noStrike" cap="none">
                <a:solidFill>
                  <a:schemeClr val="dk1"/>
                </a:solidFill>
                <a:latin typeface="Calibri"/>
                <a:ea typeface="Calibri"/>
                <a:cs typeface="Calibri"/>
                <a:sym typeface="Calibri"/>
              </a:defRPr>
            </a:lvl3pPr>
            <a:lvl4pPr marR="0" lvl="3" algn="l" rtl="0">
              <a:spcBef>
                <a:spcPts val="0"/>
              </a:spcBef>
              <a:spcAft>
                <a:spcPts val="0"/>
              </a:spcAft>
              <a:buClr>
                <a:schemeClr val="dk1"/>
              </a:buClr>
              <a:buSzPts val="1100"/>
              <a:buFont typeface="Calibri"/>
              <a:buNone/>
              <a:defRPr sz="1400" b="0" i="0" u="none" strike="noStrike" cap="none">
                <a:solidFill>
                  <a:schemeClr val="dk1"/>
                </a:solidFill>
                <a:latin typeface="Calibri"/>
                <a:ea typeface="Calibri"/>
                <a:cs typeface="Calibri"/>
                <a:sym typeface="Calibri"/>
              </a:defRPr>
            </a:lvl4pPr>
            <a:lvl5pPr marR="0" lvl="4" algn="l" rtl="0">
              <a:spcBef>
                <a:spcPts val="0"/>
              </a:spcBef>
              <a:spcAft>
                <a:spcPts val="0"/>
              </a:spcAft>
              <a:buClr>
                <a:schemeClr val="dk1"/>
              </a:buClr>
              <a:buSzPts val="1100"/>
              <a:buFont typeface="Calibri"/>
              <a:buNone/>
              <a:defRPr sz="1400" b="0" i="0" u="none" strike="noStrike" cap="none">
                <a:solidFill>
                  <a:schemeClr val="dk1"/>
                </a:solidFill>
                <a:latin typeface="Calibri"/>
                <a:ea typeface="Calibri"/>
                <a:cs typeface="Calibri"/>
                <a:sym typeface="Calibri"/>
              </a:defRPr>
            </a:lvl5pPr>
            <a:lvl6pPr marR="0" lvl="5" algn="l" rtl="0">
              <a:spcBef>
                <a:spcPts val="0"/>
              </a:spcBef>
              <a:spcAft>
                <a:spcPts val="0"/>
              </a:spcAft>
              <a:buClr>
                <a:schemeClr val="dk1"/>
              </a:buClr>
              <a:buSzPts val="1100"/>
              <a:buFont typeface="Calibri"/>
              <a:buNone/>
              <a:defRPr sz="1400" b="0" i="0" u="none" strike="noStrike" cap="none">
                <a:solidFill>
                  <a:schemeClr val="dk1"/>
                </a:solidFill>
                <a:latin typeface="Calibri"/>
                <a:ea typeface="Calibri"/>
                <a:cs typeface="Calibri"/>
                <a:sym typeface="Calibri"/>
              </a:defRPr>
            </a:lvl6pPr>
            <a:lvl7pPr marR="0" lvl="6" algn="l" rtl="0">
              <a:spcBef>
                <a:spcPts val="0"/>
              </a:spcBef>
              <a:spcAft>
                <a:spcPts val="0"/>
              </a:spcAft>
              <a:buClr>
                <a:schemeClr val="dk1"/>
              </a:buClr>
              <a:buSzPts val="1100"/>
              <a:buFont typeface="Calibri"/>
              <a:buNone/>
              <a:defRPr sz="1400" b="0" i="0" u="none" strike="noStrike" cap="none">
                <a:solidFill>
                  <a:schemeClr val="dk1"/>
                </a:solidFill>
                <a:latin typeface="Calibri"/>
                <a:ea typeface="Calibri"/>
                <a:cs typeface="Calibri"/>
                <a:sym typeface="Calibri"/>
              </a:defRPr>
            </a:lvl7pPr>
            <a:lvl8pPr marR="0" lvl="7" algn="l" rtl="0">
              <a:spcBef>
                <a:spcPts val="0"/>
              </a:spcBef>
              <a:spcAft>
                <a:spcPts val="0"/>
              </a:spcAft>
              <a:buClr>
                <a:schemeClr val="dk1"/>
              </a:buClr>
              <a:buSzPts val="1100"/>
              <a:buFont typeface="Calibri"/>
              <a:buNone/>
              <a:defRPr sz="1400" b="0" i="0" u="none" strike="noStrike" cap="none">
                <a:solidFill>
                  <a:schemeClr val="dk1"/>
                </a:solidFill>
                <a:latin typeface="Calibri"/>
                <a:ea typeface="Calibri"/>
                <a:cs typeface="Calibri"/>
                <a:sym typeface="Calibri"/>
              </a:defRPr>
            </a:lvl8pPr>
            <a:lvl9pPr marR="0" lvl="8" algn="l" rtl="0">
              <a:spcBef>
                <a:spcPts val="0"/>
              </a:spcBef>
              <a:spcAft>
                <a:spcPts val="0"/>
              </a:spcAft>
              <a:buClr>
                <a:schemeClr val="dk1"/>
              </a:buClr>
              <a:buSzPts val="1100"/>
              <a:buFont typeface="Calibri"/>
              <a:buNone/>
              <a:defRPr sz="1400" b="0" i="0" u="none" strike="noStrike" cap="none">
                <a:solidFill>
                  <a:schemeClr val="dk1"/>
                </a:solidFill>
                <a:latin typeface="Calibri"/>
                <a:ea typeface="Calibri"/>
                <a:cs typeface="Calibri"/>
                <a:sym typeface="Calibri"/>
              </a:defRPr>
            </a:lvl9pPr>
          </a:lstStyle>
          <a:p>
            <a:endParaRPr/>
          </a:p>
        </p:txBody>
      </p:sp>
      <p:sp>
        <p:nvSpPr>
          <p:cNvPr id="100" name="Google Shape;100;p15"/>
          <p:cNvSpPr txBox="1">
            <a:spLocks noGrp="1"/>
          </p:cNvSpPr>
          <p:nvPr>
            <p:ph type="sldNum" idx="12"/>
          </p:nvPr>
        </p:nvSpPr>
        <p:spPr>
          <a:xfrm>
            <a:off x="6553200" y="4767263"/>
            <a:ext cx="2133600" cy="273900"/>
          </a:xfrm>
          <a:prstGeom prst="rect">
            <a:avLst/>
          </a:prstGeom>
          <a:noFill/>
          <a:ln>
            <a:noFill/>
          </a:ln>
        </p:spPr>
        <p:txBody>
          <a:bodyPr spcFirstLastPara="1" wrap="square" lIns="68575" tIns="34275" rIns="68575" bIns="34275" anchor="t" anchorCtr="0">
            <a:noAutofit/>
          </a:bodyPr>
          <a:lstStyle>
            <a:lvl1pPr marL="0" marR="0" lvl="0" indent="0" algn="l" rtl="0">
              <a:spcBef>
                <a:spcPts val="0"/>
              </a:spcBef>
              <a:spcAft>
                <a:spcPts val="0"/>
              </a:spcAft>
              <a:buClr>
                <a:schemeClr val="dk1"/>
              </a:buClr>
              <a:buSzPts val="1400"/>
              <a:buFont typeface="Calibri"/>
              <a:buNone/>
              <a:defRPr sz="1400" b="0" i="0" u="none" strike="noStrike" cap="none">
                <a:solidFill>
                  <a:schemeClr val="dk1"/>
                </a:solidFill>
                <a:latin typeface="Calibri"/>
                <a:ea typeface="Calibri"/>
                <a:cs typeface="Calibri"/>
                <a:sym typeface="Calibri"/>
              </a:defRPr>
            </a:lvl1pPr>
            <a:lvl2pPr marL="0" marR="0" lvl="1" indent="0" algn="l" rtl="0">
              <a:spcBef>
                <a:spcPts val="0"/>
              </a:spcBef>
              <a:spcAft>
                <a:spcPts val="0"/>
              </a:spcAft>
              <a:buClr>
                <a:schemeClr val="dk1"/>
              </a:buClr>
              <a:buSzPts val="1400"/>
              <a:buFont typeface="Calibri"/>
              <a:buNone/>
              <a:defRPr sz="1400" b="0" i="0" u="none" strike="noStrike" cap="none">
                <a:solidFill>
                  <a:schemeClr val="dk1"/>
                </a:solidFill>
                <a:latin typeface="Calibri"/>
                <a:ea typeface="Calibri"/>
                <a:cs typeface="Calibri"/>
                <a:sym typeface="Calibri"/>
              </a:defRPr>
            </a:lvl2pPr>
            <a:lvl3pPr marL="0" marR="0" lvl="2" indent="0" algn="l" rtl="0">
              <a:spcBef>
                <a:spcPts val="0"/>
              </a:spcBef>
              <a:spcAft>
                <a:spcPts val="0"/>
              </a:spcAft>
              <a:buClr>
                <a:schemeClr val="dk1"/>
              </a:buClr>
              <a:buSzPts val="1400"/>
              <a:buFont typeface="Calibri"/>
              <a:buNone/>
              <a:defRPr sz="1400" b="0" i="0" u="none" strike="noStrike" cap="none">
                <a:solidFill>
                  <a:schemeClr val="dk1"/>
                </a:solidFill>
                <a:latin typeface="Calibri"/>
                <a:ea typeface="Calibri"/>
                <a:cs typeface="Calibri"/>
                <a:sym typeface="Calibri"/>
              </a:defRPr>
            </a:lvl3pPr>
            <a:lvl4pPr marL="0" marR="0" lvl="3" indent="0" algn="l" rtl="0">
              <a:spcBef>
                <a:spcPts val="0"/>
              </a:spcBef>
              <a:spcAft>
                <a:spcPts val="0"/>
              </a:spcAft>
              <a:buClr>
                <a:schemeClr val="dk1"/>
              </a:buClr>
              <a:buSzPts val="1400"/>
              <a:buFont typeface="Calibri"/>
              <a:buNone/>
              <a:defRPr sz="1400" b="0" i="0" u="none" strike="noStrike" cap="none">
                <a:solidFill>
                  <a:schemeClr val="dk1"/>
                </a:solidFill>
                <a:latin typeface="Calibri"/>
                <a:ea typeface="Calibri"/>
                <a:cs typeface="Calibri"/>
                <a:sym typeface="Calibri"/>
              </a:defRPr>
            </a:lvl4pPr>
            <a:lvl5pPr marL="0" marR="0" lvl="4" indent="0" algn="l" rtl="0">
              <a:spcBef>
                <a:spcPts val="0"/>
              </a:spcBef>
              <a:spcAft>
                <a:spcPts val="0"/>
              </a:spcAft>
              <a:buClr>
                <a:schemeClr val="dk1"/>
              </a:buClr>
              <a:buSzPts val="1400"/>
              <a:buFont typeface="Calibri"/>
              <a:buNone/>
              <a:defRPr sz="1400" b="0" i="0" u="none" strike="noStrike" cap="none">
                <a:solidFill>
                  <a:schemeClr val="dk1"/>
                </a:solidFill>
                <a:latin typeface="Calibri"/>
                <a:ea typeface="Calibri"/>
                <a:cs typeface="Calibri"/>
                <a:sym typeface="Calibri"/>
              </a:defRPr>
            </a:lvl5pPr>
            <a:lvl6pPr marL="0" marR="0" lvl="5" indent="0" algn="l" rtl="0">
              <a:spcBef>
                <a:spcPts val="0"/>
              </a:spcBef>
              <a:spcAft>
                <a:spcPts val="0"/>
              </a:spcAft>
              <a:buClr>
                <a:schemeClr val="dk1"/>
              </a:buClr>
              <a:buSzPts val="1400"/>
              <a:buFont typeface="Calibri"/>
              <a:buNone/>
              <a:defRPr sz="1400" b="0" i="0" u="none" strike="noStrike" cap="none">
                <a:solidFill>
                  <a:schemeClr val="dk1"/>
                </a:solidFill>
                <a:latin typeface="Calibri"/>
                <a:ea typeface="Calibri"/>
                <a:cs typeface="Calibri"/>
                <a:sym typeface="Calibri"/>
              </a:defRPr>
            </a:lvl6pPr>
            <a:lvl7pPr marL="0" marR="0" lvl="6" indent="0" algn="l" rtl="0">
              <a:spcBef>
                <a:spcPts val="0"/>
              </a:spcBef>
              <a:spcAft>
                <a:spcPts val="0"/>
              </a:spcAft>
              <a:buClr>
                <a:schemeClr val="dk1"/>
              </a:buClr>
              <a:buSzPts val="1400"/>
              <a:buFont typeface="Calibri"/>
              <a:buNone/>
              <a:defRPr sz="1400" b="0" i="0" u="none" strike="noStrike" cap="none">
                <a:solidFill>
                  <a:schemeClr val="dk1"/>
                </a:solidFill>
                <a:latin typeface="Calibri"/>
                <a:ea typeface="Calibri"/>
                <a:cs typeface="Calibri"/>
                <a:sym typeface="Calibri"/>
              </a:defRPr>
            </a:lvl7pPr>
            <a:lvl8pPr marL="0" marR="0" lvl="7" indent="0" algn="l" rtl="0">
              <a:spcBef>
                <a:spcPts val="0"/>
              </a:spcBef>
              <a:spcAft>
                <a:spcPts val="0"/>
              </a:spcAft>
              <a:buClr>
                <a:schemeClr val="dk1"/>
              </a:buClr>
              <a:buSzPts val="1400"/>
              <a:buFont typeface="Calibri"/>
              <a:buNone/>
              <a:defRPr sz="1400" b="0" i="0" u="none" strike="noStrike" cap="none">
                <a:solidFill>
                  <a:schemeClr val="dk1"/>
                </a:solidFill>
                <a:latin typeface="Calibri"/>
                <a:ea typeface="Calibri"/>
                <a:cs typeface="Calibri"/>
                <a:sym typeface="Calibri"/>
              </a:defRPr>
            </a:lvl8pPr>
            <a:lvl9pPr marL="0" marR="0" lvl="8" indent="0" algn="l" rtl="0">
              <a:spcBef>
                <a:spcPts val="0"/>
              </a:spcBef>
              <a:spcAft>
                <a:spcPts val="0"/>
              </a:spcAft>
              <a:buClr>
                <a:schemeClr val="dk1"/>
              </a:buClr>
              <a:buSzPts val="1400"/>
              <a:buFont typeface="Calibri"/>
              <a:buNone/>
              <a:defRPr sz="1400" b="0" i="0" u="none" strike="noStrike" cap="none">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2_Title and Content 1">
  <p:cSld name="2_Title and Content_1">
    <p:spTree>
      <p:nvGrpSpPr>
        <p:cNvPr id="1" name="Shape 101"/>
        <p:cNvGrpSpPr/>
        <p:nvPr/>
      </p:nvGrpSpPr>
      <p:grpSpPr>
        <a:xfrm>
          <a:off x="0" y="0"/>
          <a:ext cx="0" cy="0"/>
          <a:chOff x="0" y="0"/>
          <a:chExt cx="0" cy="0"/>
        </a:xfrm>
      </p:grpSpPr>
      <p:sp>
        <p:nvSpPr>
          <p:cNvPr id="102" name="Google Shape;102;p16"/>
          <p:cNvSpPr txBox="1">
            <a:spLocks noGrp="1"/>
          </p:cNvSpPr>
          <p:nvPr>
            <p:ph type="title"/>
          </p:nvPr>
        </p:nvSpPr>
        <p:spPr>
          <a:xfrm>
            <a:off x="365298" y="263111"/>
            <a:ext cx="6987000" cy="686400"/>
          </a:xfrm>
          <a:prstGeom prst="rect">
            <a:avLst/>
          </a:prstGeom>
          <a:noFill/>
          <a:ln>
            <a:noFill/>
          </a:ln>
        </p:spPr>
        <p:txBody>
          <a:bodyPr spcFirstLastPara="1" wrap="square" lIns="68575" tIns="34275" rIns="68575" bIns="34275" anchor="ctr" anchorCtr="0">
            <a:normAutofit/>
          </a:bodyPr>
          <a:lstStyle>
            <a:lvl1pPr lvl="0" algn="ctr" rtl="0">
              <a:spcBef>
                <a:spcPts val="0"/>
              </a:spcBef>
              <a:spcAft>
                <a:spcPts val="0"/>
              </a:spcAft>
              <a:buClr>
                <a:schemeClr val="dk2"/>
              </a:buClr>
              <a:buSzPts val="1400"/>
              <a:buNone/>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103"/>
        <p:cNvGrpSpPr/>
        <p:nvPr/>
      </p:nvGrpSpPr>
      <p:grpSpPr>
        <a:xfrm>
          <a:off x="0" y="0"/>
          <a:ext cx="0" cy="0"/>
          <a:chOff x="0" y="0"/>
          <a:chExt cx="0" cy="0"/>
        </a:xfrm>
      </p:grpSpPr>
      <p:sp>
        <p:nvSpPr>
          <p:cNvPr id="104" name="Google Shape;104;p17"/>
          <p:cNvSpPr txBox="1">
            <a:spLocks noGrp="1"/>
          </p:cNvSpPr>
          <p:nvPr>
            <p:ph type="title"/>
          </p:nvPr>
        </p:nvSpPr>
        <p:spPr>
          <a:xfrm>
            <a:off x="311700" y="445025"/>
            <a:ext cx="8520600" cy="572700"/>
          </a:xfrm>
          <a:prstGeom prst="rect">
            <a:avLst/>
          </a:prstGeom>
        </p:spPr>
        <p:txBody>
          <a:bodyPr spcFirstLastPara="1" wrap="square" lIns="68575" tIns="34275" rIns="68575" bIns="34275" anchor="ctr" anchorCtr="0">
            <a:normAutofit/>
          </a:bodyPr>
          <a:lstStyle>
            <a:lvl1pPr lvl="0" rtl="0">
              <a:spcBef>
                <a:spcPts val="0"/>
              </a:spcBef>
              <a:spcAft>
                <a:spcPts val="0"/>
              </a:spcAft>
              <a:buSzPts val="3300"/>
              <a:buNone/>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105" name="Google Shape;105;p17"/>
          <p:cNvSpPr txBox="1">
            <a:spLocks noGrp="1"/>
          </p:cNvSpPr>
          <p:nvPr>
            <p:ph type="body" idx="1"/>
          </p:nvPr>
        </p:nvSpPr>
        <p:spPr>
          <a:xfrm>
            <a:off x="311700" y="1152475"/>
            <a:ext cx="3999900" cy="3416400"/>
          </a:xfrm>
          <a:prstGeom prst="rect">
            <a:avLst/>
          </a:prstGeom>
        </p:spPr>
        <p:txBody>
          <a:bodyPr spcFirstLastPara="1" wrap="square" lIns="68575" tIns="34275" rIns="68575" bIns="34275" anchor="t" anchorCtr="0">
            <a:normAutofit/>
          </a:bodyPr>
          <a:lstStyle>
            <a:lvl1pPr marL="457200" lvl="0" indent="-298450" rtl="0">
              <a:spcBef>
                <a:spcPts val="800"/>
              </a:spcBef>
              <a:spcAft>
                <a:spcPts val="0"/>
              </a:spcAft>
              <a:buSzPts val="1100"/>
              <a:buChar char="•"/>
              <a:defRPr sz="1100"/>
            </a:lvl1pPr>
            <a:lvl2pPr marL="914400" lvl="1" indent="-285750" rtl="0">
              <a:spcBef>
                <a:spcPts val="800"/>
              </a:spcBef>
              <a:spcAft>
                <a:spcPts val="0"/>
              </a:spcAft>
              <a:buSzPts val="900"/>
              <a:buChar char="•"/>
              <a:defRPr sz="900"/>
            </a:lvl2pPr>
            <a:lvl3pPr marL="1371600" lvl="2" indent="-285750" rtl="0">
              <a:spcBef>
                <a:spcPts val="800"/>
              </a:spcBef>
              <a:spcAft>
                <a:spcPts val="0"/>
              </a:spcAft>
              <a:buSzPts val="900"/>
              <a:buChar char="•"/>
              <a:defRPr sz="900"/>
            </a:lvl3pPr>
            <a:lvl4pPr marL="1828800" lvl="3" indent="-285750" rtl="0">
              <a:spcBef>
                <a:spcPts val="800"/>
              </a:spcBef>
              <a:spcAft>
                <a:spcPts val="0"/>
              </a:spcAft>
              <a:buSzPts val="900"/>
              <a:buChar char="•"/>
              <a:defRPr sz="900"/>
            </a:lvl4pPr>
            <a:lvl5pPr marL="2286000" lvl="4" indent="-285750" rtl="0">
              <a:spcBef>
                <a:spcPts val="800"/>
              </a:spcBef>
              <a:spcAft>
                <a:spcPts val="0"/>
              </a:spcAft>
              <a:buSzPts val="900"/>
              <a:buChar char="•"/>
              <a:defRPr sz="900"/>
            </a:lvl5pPr>
            <a:lvl6pPr marL="2743200" lvl="5" indent="-285750" rtl="0">
              <a:spcBef>
                <a:spcPts val="800"/>
              </a:spcBef>
              <a:spcAft>
                <a:spcPts val="0"/>
              </a:spcAft>
              <a:buSzPts val="900"/>
              <a:buChar char="•"/>
              <a:defRPr sz="900"/>
            </a:lvl6pPr>
            <a:lvl7pPr marL="3200400" lvl="6" indent="-285750" rtl="0">
              <a:spcBef>
                <a:spcPts val="400"/>
              </a:spcBef>
              <a:spcAft>
                <a:spcPts val="0"/>
              </a:spcAft>
              <a:buSzPts val="900"/>
              <a:buChar char="•"/>
              <a:defRPr sz="900"/>
            </a:lvl7pPr>
            <a:lvl8pPr marL="3657600" lvl="7" indent="-285750" rtl="0">
              <a:spcBef>
                <a:spcPts val="400"/>
              </a:spcBef>
              <a:spcAft>
                <a:spcPts val="0"/>
              </a:spcAft>
              <a:buSzPts val="900"/>
              <a:buChar char="•"/>
              <a:defRPr sz="900"/>
            </a:lvl8pPr>
            <a:lvl9pPr marL="4114800" lvl="8" indent="-285750" rtl="0">
              <a:spcBef>
                <a:spcPts val="400"/>
              </a:spcBef>
              <a:spcAft>
                <a:spcPts val="0"/>
              </a:spcAft>
              <a:buSzPts val="900"/>
              <a:buChar char="•"/>
              <a:defRPr sz="900"/>
            </a:lvl9pPr>
          </a:lstStyle>
          <a:p>
            <a:endParaRPr/>
          </a:p>
        </p:txBody>
      </p:sp>
      <p:sp>
        <p:nvSpPr>
          <p:cNvPr id="106" name="Google Shape;106;p17"/>
          <p:cNvSpPr txBox="1">
            <a:spLocks noGrp="1"/>
          </p:cNvSpPr>
          <p:nvPr>
            <p:ph type="body" idx="2"/>
          </p:nvPr>
        </p:nvSpPr>
        <p:spPr>
          <a:xfrm>
            <a:off x="4832400" y="1152475"/>
            <a:ext cx="3999900" cy="3416400"/>
          </a:xfrm>
          <a:prstGeom prst="rect">
            <a:avLst/>
          </a:prstGeom>
        </p:spPr>
        <p:txBody>
          <a:bodyPr spcFirstLastPara="1" wrap="square" lIns="68575" tIns="34275" rIns="68575" bIns="34275" anchor="t" anchorCtr="0">
            <a:normAutofit/>
          </a:bodyPr>
          <a:lstStyle>
            <a:lvl1pPr marL="457200" lvl="0" indent="-298450" rtl="0">
              <a:spcBef>
                <a:spcPts val="800"/>
              </a:spcBef>
              <a:spcAft>
                <a:spcPts val="0"/>
              </a:spcAft>
              <a:buSzPts val="1100"/>
              <a:buChar char="•"/>
              <a:defRPr sz="1100"/>
            </a:lvl1pPr>
            <a:lvl2pPr marL="914400" lvl="1" indent="-285750" rtl="0">
              <a:spcBef>
                <a:spcPts val="800"/>
              </a:spcBef>
              <a:spcAft>
                <a:spcPts val="0"/>
              </a:spcAft>
              <a:buSzPts val="900"/>
              <a:buChar char="•"/>
              <a:defRPr sz="900"/>
            </a:lvl2pPr>
            <a:lvl3pPr marL="1371600" lvl="2" indent="-285750" rtl="0">
              <a:spcBef>
                <a:spcPts val="800"/>
              </a:spcBef>
              <a:spcAft>
                <a:spcPts val="0"/>
              </a:spcAft>
              <a:buSzPts val="900"/>
              <a:buChar char="•"/>
              <a:defRPr sz="900"/>
            </a:lvl3pPr>
            <a:lvl4pPr marL="1828800" lvl="3" indent="-285750" rtl="0">
              <a:spcBef>
                <a:spcPts val="800"/>
              </a:spcBef>
              <a:spcAft>
                <a:spcPts val="0"/>
              </a:spcAft>
              <a:buSzPts val="900"/>
              <a:buChar char="•"/>
              <a:defRPr sz="900"/>
            </a:lvl4pPr>
            <a:lvl5pPr marL="2286000" lvl="4" indent="-285750" rtl="0">
              <a:spcBef>
                <a:spcPts val="800"/>
              </a:spcBef>
              <a:spcAft>
                <a:spcPts val="0"/>
              </a:spcAft>
              <a:buSzPts val="900"/>
              <a:buChar char="•"/>
              <a:defRPr sz="900"/>
            </a:lvl5pPr>
            <a:lvl6pPr marL="2743200" lvl="5" indent="-285750" rtl="0">
              <a:spcBef>
                <a:spcPts val="800"/>
              </a:spcBef>
              <a:spcAft>
                <a:spcPts val="0"/>
              </a:spcAft>
              <a:buSzPts val="900"/>
              <a:buChar char="•"/>
              <a:defRPr sz="900"/>
            </a:lvl6pPr>
            <a:lvl7pPr marL="3200400" lvl="6" indent="-285750" rtl="0">
              <a:spcBef>
                <a:spcPts val="400"/>
              </a:spcBef>
              <a:spcAft>
                <a:spcPts val="0"/>
              </a:spcAft>
              <a:buSzPts val="900"/>
              <a:buChar char="•"/>
              <a:defRPr sz="900"/>
            </a:lvl7pPr>
            <a:lvl8pPr marL="3657600" lvl="7" indent="-285750" rtl="0">
              <a:spcBef>
                <a:spcPts val="400"/>
              </a:spcBef>
              <a:spcAft>
                <a:spcPts val="0"/>
              </a:spcAft>
              <a:buSzPts val="900"/>
              <a:buChar char="•"/>
              <a:defRPr sz="900"/>
            </a:lvl8pPr>
            <a:lvl9pPr marL="4114800" lvl="8" indent="-285750" rtl="0">
              <a:spcBef>
                <a:spcPts val="400"/>
              </a:spcBef>
              <a:spcAft>
                <a:spcPts val="0"/>
              </a:spcAft>
              <a:buSzPts val="900"/>
              <a:buChar char="•"/>
              <a:defRPr sz="900"/>
            </a:lvl9pPr>
          </a:lstStyle>
          <a:p>
            <a:endParaRPr/>
          </a:p>
        </p:txBody>
      </p:sp>
      <p:sp>
        <p:nvSpPr>
          <p:cNvPr id="107" name="Google Shape;107;p17"/>
          <p:cNvSpPr txBox="1">
            <a:spLocks noGrp="1"/>
          </p:cNvSpPr>
          <p:nvPr>
            <p:ph type="sldNum" idx="12"/>
          </p:nvPr>
        </p:nvSpPr>
        <p:spPr>
          <a:xfrm>
            <a:off x="8472458" y="4663217"/>
            <a:ext cx="548700" cy="393600"/>
          </a:xfrm>
          <a:prstGeom prst="rect">
            <a:avLst/>
          </a:prstGeom>
        </p:spPr>
        <p:txBody>
          <a:bodyPr spcFirstLastPara="1" wrap="square" lIns="68575" tIns="34275" rIns="68575" bIns="3427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Blank 1">
  <p:cSld name="TITLE_AND_BODY_1">
    <p:spTree>
      <p:nvGrpSpPr>
        <p:cNvPr id="1" name="Shape 108"/>
        <p:cNvGrpSpPr/>
        <p:nvPr/>
      </p:nvGrpSpPr>
      <p:grpSpPr>
        <a:xfrm>
          <a:off x="0" y="0"/>
          <a:ext cx="0" cy="0"/>
          <a:chOff x="0" y="0"/>
          <a:chExt cx="0" cy="0"/>
        </a:xfrm>
      </p:grpSpPr>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3_Title and Content">
  <p:cSld name="3_Title and Content">
    <p:spTree>
      <p:nvGrpSpPr>
        <p:cNvPr id="1" name="Shape 109"/>
        <p:cNvGrpSpPr/>
        <p:nvPr/>
      </p:nvGrpSpPr>
      <p:grpSpPr>
        <a:xfrm>
          <a:off x="0" y="0"/>
          <a:ext cx="0" cy="0"/>
          <a:chOff x="0" y="0"/>
          <a:chExt cx="0" cy="0"/>
        </a:xfrm>
      </p:grpSpPr>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110"/>
        <p:cNvGrpSpPr/>
        <p:nvPr/>
      </p:nvGrpSpPr>
      <p:grpSpPr>
        <a:xfrm>
          <a:off x="0" y="0"/>
          <a:ext cx="0" cy="0"/>
          <a:chOff x="0" y="0"/>
          <a:chExt cx="0" cy="0"/>
        </a:xfrm>
      </p:grpSpPr>
      <p:sp>
        <p:nvSpPr>
          <p:cNvPr id="111" name="Google Shape;111;p20"/>
          <p:cNvSpPr txBox="1">
            <a:spLocks noGrp="1"/>
          </p:cNvSpPr>
          <p:nvPr>
            <p:ph type="title"/>
          </p:nvPr>
        </p:nvSpPr>
        <p:spPr>
          <a:xfrm>
            <a:off x="364604" y="263111"/>
            <a:ext cx="6987000" cy="686400"/>
          </a:xfrm>
          <a:prstGeom prst="rect">
            <a:avLst/>
          </a:prstGeom>
          <a:noFill/>
          <a:ln>
            <a:noFill/>
          </a:ln>
        </p:spPr>
        <p:txBody>
          <a:bodyPr spcFirstLastPara="1" wrap="square" lIns="68575" tIns="34275" rIns="68575" bIns="34275" anchor="ctr" anchorCtr="0">
            <a:normAutofit/>
          </a:bodyPr>
          <a:lstStyle>
            <a:lvl1pPr lvl="0" algn="ctr" rtl="0">
              <a:spcBef>
                <a:spcPts val="0"/>
              </a:spcBef>
              <a:spcAft>
                <a:spcPts val="0"/>
              </a:spcAft>
              <a:buClr>
                <a:schemeClr val="dk2"/>
              </a:buClr>
              <a:buSzPts val="1400"/>
              <a:buNone/>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112" name="Google Shape;112;p20"/>
          <p:cNvSpPr txBox="1">
            <a:spLocks noGrp="1"/>
          </p:cNvSpPr>
          <p:nvPr>
            <p:ph type="body" idx="1"/>
          </p:nvPr>
        </p:nvSpPr>
        <p:spPr>
          <a:xfrm>
            <a:off x="364604" y="1200150"/>
            <a:ext cx="4038600" cy="3522900"/>
          </a:xfrm>
          <a:prstGeom prst="rect">
            <a:avLst/>
          </a:prstGeom>
          <a:noFill/>
          <a:ln>
            <a:noFill/>
          </a:ln>
        </p:spPr>
        <p:txBody>
          <a:bodyPr spcFirstLastPara="1" wrap="square" lIns="68575" tIns="34275" rIns="68575" bIns="34275" anchor="t" anchorCtr="0">
            <a:normAutofit/>
          </a:bodyPr>
          <a:lstStyle>
            <a:lvl1pPr marL="457200" lvl="0" indent="-361950" algn="l" rtl="0">
              <a:spcBef>
                <a:spcPts val="400"/>
              </a:spcBef>
              <a:spcAft>
                <a:spcPts val="0"/>
              </a:spcAft>
              <a:buSzPts val="2100"/>
              <a:buChar char="•"/>
              <a:defRPr sz="2100"/>
            </a:lvl1pPr>
            <a:lvl2pPr marL="914400" lvl="1" indent="-342900" algn="l" rtl="0">
              <a:spcBef>
                <a:spcPts val="800"/>
              </a:spcBef>
              <a:spcAft>
                <a:spcPts val="0"/>
              </a:spcAft>
              <a:buSzPts val="1800"/>
              <a:buChar char="•"/>
              <a:defRPr sz="1800"/>
            </a:lvl2pPr>
            <a:lvl3pPr marL="1371600" lvl="2" indent="-323850" algn="l" rtl="0">
              <a:spcBef>
                <a:spcPts val="800"/>
              </a:spcBef>
              <a:spcAft>
                <a:spcPts val="0"/>
              </a:spcAft>
              <a:buSzPts val="1500"/>
              <a:buChar char="•"/>
              <a:defRPr sz="1500"/>
            </a:lvl3pPr>
            <a:lvl4pPr marL="1828800" lvl="3" indent="-317500" algn="l" rtl="0">
              <a:spcBef>
                <a:spcPts val="800"/>
              </a:spcBef>
              <a:spcAft>
                <a:spcPts val="0"/>
              </a:spcAft>
              <a:buClr>
                <a:schemeClr val="dk2"/>
              </a:buClr>
              <a:buSzPts val="1400"/>
              <a:buChar char="•"/>
              <a:defRPr sz="1400"/>
            </a:lvl4pPr>
            <a:lvl5pPr marL="2286000" lvl="4" indent="-317500" algn="l" rtl="0">
              <a:spcBef>
                <a:spcPts val="800"/>
              </a:spcBef>
              <a:spcAft>
                <a:spcPts val="0"/>
              </a:spcAft>
              <a:buClr>
                <a:schemeClr val="dk2"/>
              </a:buClr>
              <a:buSzPts val="1400"/>
              <a:buChar char="•"/>
              <a:defRPr sz="1400"/>
            </a:lvl5pPr>
            <a:lvl6pPr marL="2743200" lvl="5" indent="-317500" algn="l" rtl="0">
              <a:spcBef>
                <a:spcPts val="800"/>
              </a:spcBef>
              <a:spcAft>
                <a:spcPts val="0"/>
              </a:spcAft>
              <a:buClr>
                <a:schemeClr val="dk1"/>
              </a:buClr>
              <a:buSzPts val="1400"/>
              <a:buChar char="•"/>
              <a:defRPr sz="1400"/>
            </a:lvl6pPr>
            <a:lvl7pPr marL="3200400" lvl="6" indent="-317500" algn="l" rtl="0">
              <a:spcBef>
                <a:spcPts val="300"/>
              </a:spcBef>
              <a:spcAft>
                <a:spcPts val="0"/>
              </a:spcAft>
              <a:buClr>
                <a:schemeClr val="dk1"/>
              </a:buClr>
              <a:buSzPts val="1400"/>
              <a:buChar char="•"/>
              <a:defRPr sz="1400"/>
            </a:lvl7pPr>
            <a:lvl8pPr marL="3657600" lvl="7" indent="-317500" algn="l" rtl="0">
              <a:spcBef>
                <a:spcPts val="300"/>
              </a:spcBef>
              <a:spcAft>
                <a:spcPts val="0"/>
              </a:spcAft>
              <a:buClr>
                <a:schemeClr val="dk1"/>
              </a:buClr>
              <a:buSzPts val="1400"/>
              <a:buChar char="•"/>
              <a:defRPr sz="1400"/>
            </a:lvl8pPr>
            <a:lvl9pPr marL="4114800" lvl="8" indent="-317500" algn="l" rtl="0">
              <a:spcBef>
                <a:spcPts val="300"/>
              </a:spcBef>
              <a:spcAft>
                <a:spcPts val="0"/>
              </a:spcAft>
              <a:buClr>
                <a:schemeClr val="dk1"/>
              </a:buClr>
              <a:buSzPts val="1400"/>
              <a:buChar char="•"/>
              <a:defRPr sz="1400"/>
            </a:lvl9pPr>
          </a:lstStyle>
          <a:p>
            <a:endParaRPr/>
          </a:p>
        </p:txBody>
      </p:sp>
      <p:sp>
        <p:nvSpPr>
          <p:cNvPr id="113" name="Google Shape;113;p20"/>
          <p:cNvSpPr txBox="1">
            <a:spLocks noGrp="1"/>
          </p:cNvSpPr>
          <p:nvPr>
            <p:ph type="body" idx="2"/>
          </p:nvPr>
        </p:nvSpPr>
        <p:spPr>
          <a:xfrm>
            <a:off x="4555604" y="1200150"/>
            <a:ext cx="4038600" cy="3522900"/>
          </a:xfrm>
          <a:prstGeom prst="rect">
            <a:avLst/>
          </a:prstGeom>
          <a:noFill/>
          <a:ln>
            <a:noFill/>
          </a:ln>
        </p:spPr>
        <p:txBody>
          <a:bodyPr spcFirstLastPara="1" wrap="square" lIns="68575" tIns="34275" rIns="68575" bIns="34275" anchor="t" anchorCtr="0">
            <a:normAutofit/>
          </a:bodyPr>
          <a:lstStyle>
            <a:lvl1pPr marL="457200" lvl="0" indent="-361950" algn="l" rtl="0">
              <a:spcBef>
                <a:spcPts val="400"/>
              </a:spcBef>
              <a:spcAft>
                <a:spcPts val="0"/>
              </a:spcAft>
              <a:buSzPts val="2100"/>
              <a:buChar char="•"/>
              <a:defRPr sz="2100"/>
            </a:lvl1pPr>
            <a:lvl2pPr marL="914400" lvl="1" indent="-342900" algn="l" rtl="0">
              <a:spcBef>
                <a:spcPts val="800"/>
              </a:spcBef>
              <a:spcAft>
                <a:spcPts val="0"/>
              </a:spcAft>
              <a:buSzPts val="1800"/>
              <a:buChar char="•"/>
              <a:defRPr sz="1800"/>
            </a:lvl2pPr>
            <a:lvl3pPr marL="1371600" lvl="2" indent="-323850" algn="l" rtl="0">
              <a:spcBef>
                <a:spcPts val="800"/>
              </a:spcBef>
              <a:spcAft>
                <a:spcPts val="0"/>
              </a:spcAft>
              <a:buSzPts val="1500"/>
              <a:buChar char="•"/>
              <a:defRPr sz="1500"/>
            </a:lvl3pPr>
            <a:lvl4pPr marL="1828800" lvl="3" indent="-317500" algn="l" rtl="0">
              <a:spcBef>
                <a:spcPts val="800"/>
              </a:spcBef>
              <a:spcAft>
                <a:spcPts val="0"/>
              </a:spcAft>
              <a:buClr>
                <a:schemeClr val="dk2"/>
              </a:buClr>
              <a:buSzPts val="1400"/>
              <a:buChar char="•"/>
              <a:defRPr sz="1400"/>
            </a:lvl4pPr>
            <a:lvl5pPr marL="2286000" lvl="4" indent="-317500" algn="l" rtl="0">
              <a:spcBef>
                <a:spcPts val="800"/>
              </a:spcBef>
              <a:spcAft>
                <a:spcPts val="0"/>
              </a:spcAft>
              <a:buClr>
                <a:schemeClr val="dk2"/>
              </a:buClr>
              <a:buSzPts val="1400"/>
              <a:buChar char="•"/>
              <a:defRPr sz="1400"/>
            </a:lvl5pPr>
            <a:lvl6pPr marL="2743200" lvl="5" indent="-317500" algn="l" rtl="0">
              <a:spcBef>
                <a:spcPts val="800"/>
              </a:spcBef>
              <a:spcAft>
                <a:spcPts val="0"/>
              </a:spcAft>
              <a:buClr>
                <a:schemeClr val="dk1"/>
              </a:buClr>
              <a:buSzPts val="1400"/>
              <a:buChar char="•"/>
              <a:defRPr sz="1400"/>
            </a:lvl6pPr>
            <a:lvl7pPr marL="3200400" lvl="6" indent="-317500" algn="l" rtl="0">
              <a:spcBef>
                <a:spcPts val="300"/>
              </a:spcBef>
              <a:spcAft>
                <a:spcPts val="0"/>
              </a:spcAft>
              <a:buClr>
                <a:schemeClr val="dk1"/>
              </a:buClr>
              <a:buSzPts val="1400"/>
              <a:buChar char="•"/>
              <a:defRPr sz="1400"/>
            </a:lvl7pPr>
            <a:lvl8pPr marL="3657600" lvl="7" indent="-317500" algn="l" rtl="0">
              <a:spcBef>
                <a:spcPts val="300"/>
              </a:spcBef>
              <a:spcAft>
                <a:spcPts val="0"/>
              </a:spcAft>
              <a:buClr>
                <a:schemeClr val="dk1"/>
              </a:buClr>
              <a:buSzPts val="1400"/>
              <a:buChar char="•"/>
              <a:defRPr sz="1400"/>
            </a:lvl8pPr>
            <a:lvl9pPr marL="4114800" lvl="8" indent="-317500" algn="l" rtl="0">
              <a:spcBef>
                <a:spcPts val="300"/>
              </a:spcBef>
              <a:spcAft>
                <a:spcPts val="0"/>
              </a:spcAft>
              <a:buClr>
                <a:schemeClr val="dk1"/>
              </a:buClr>
              <a:buSzPts val="1400"/>
              <a:buChar char="•"/>
              <a:defRPr sz="1400"/>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Solid White)">
  <p:cSld name="Title and Content (Solid White)">
    <p:bg>
      <p:bgPr>
        <a:solidFill>
          <a:schemeClr val="lt1"/>
        </a:solidFill>
        <a:effectLst/>
      </p:bgPr>
    </p:bg>
    <p:spTree>
      <p:nvGrpSpPr>
        <p:cNvPr id="1" name="Shape 20"/>
        <p:cNvGrpSpPr/>
        <p:nvPr/>
      </p:nvGrpSpPr>
      <p:grpSpPr>
        <a:xfrm>
          <a:off x="0" y="0"/>
          <a:ext cx="0" cy="0"/>
          <a:chOff x="0" y="0"/>
          <a:chExt cx="0" cy="0"/>
        </a:xfrm>
      </p:grpSpPr>
      <p:sp>
        <p:nvSpPr>
          <p:cNvPr id="21" name="Google Shape;21;p3"/>
          <p:cNvSpPr txBox="1">
            <a:spLocks noGrp="1"/>
          </p:cNvSpPr>
          <p:nvPr>
            <p:ph type="title"/>
          </p:nvPr>
        </p:nvSpPr>
        <p:spPr>
          <a:xfrm>
            <a:off x="628650" y="-1"/>
            <a:ext cx="7886700" cy="912000"/>
          </a:xfrm>
          <a:prstGeom prst="rect">
            <a:avLst/>
          </a:prstGeom>
          <a:noFill/>
          <a:ln>
            <a:noFill/>
          </a:ln>
        </p:spPr>
        <p:txBody>
          <a:bodyPr spcFirstLastPara="1" wrap="square" lIns="0" tIns="34275" rIns="0" bIns="34275" anchor="ctr" anchorCtr="0">
            <a:normAutofit/>
          </a:bodyPr>
          <a:lstStyle>
            <a:lvl1pPr lvl="0" algn="r">
              <a:lnSpc>
                <a:spcPct val="90000"/>
              </a:lnSpc>
              <a:spcBef>
                <a:spcPts val="0"/>
              </a:spcBef>
              <a:spcAft>
                <a:spcPts val="0"/>
              </a:spcAft>
              <a:buClr>
                <a:schemeClr val="dk1"/>
              </a:buClr>
              <a:buSzPts val="2000"/>
              <a:buFont typeface="Calibri"/>
              <a:buNone/>
              <a:defRPr sz="2000">
                <a:solidFill>
                  <a:schemeClr val="dk1"/>
                </a:solidFill>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22" name="Google Shape;22;p3"/>
          <p:cNvSpPr txBox="1">
            <a:spLocks noGrp="1"/>
          </p:cNvSpPr>
          <p:nvPr>
            <p:ph type="body" idx="1"/>
          </p:nvPr>
        </p:nvSpPr>
        <p:spPr>
          <a:xfrm>
            <a:off x="628650" y="1024760"/>
            <a:ext cx="7886700" cy="3591300"/>
          </a:xfrm>
          <a:prstGeom prst="rect">
            <a:avLst/>
          </a:prstGeom>
          <a:noFill/>
          <a:ln>
            <a:noFill/>
          </a:ln>
        </p:spPr>
        <p:txBody>
          <a:bodyPr spcFirstLastPara="1" wrap="square" lIns="68575" tIns="34275" rIns="68575" bIns="34275" anchor="t" anchorCtr="0">
            <a:normAutofit/>
          </a:bodyPr>
          <a:lstStyle>
            <a:lvl1pPr marL="457200" lvl="0" indent="-349250" algn="l">
              <a:lnSpc>
                <a:spcPct val="100000"/>
              </a:lnSpc>
              <a:spcBef>
                <a:spcPts val="800"/>
              </a:spcBef>
              <a:spcAft>
                <a:spcPts val="0"/>
              </a:spcAft>
              <a:buSzPts val="1900"/>
              <a:buChar char="•"/>
              <a:defRPr>
                <a:solidFill>
                  <a:schemeClr val="dk2"/>
                </a:solidFill>
              </a:defRPr>
            </a:lvl1pPr>
            <a:lvl2pPr marL="914400" lvl="1" indent="-330200" algn="l">
              <a:lnSpc>
                <a:spcPct val="100000"/>
              </a:lnSpc>
              <a:spcBef>
                <a:spcPts val="800"/>
              </a:spcBef>
              <a:spcAft>
                <a:spcPts val="0"/>
              </a:spcAft>
              <a:buSzPts val="1600"/>
              <a:buChar char="•"/>
              <a:defRPr>
                <a:solidFill>
                  <a:schemeClr val="dk2"/>
                </a:solidFill>
              </a:defRPr>
            </a:lvl2pPr>
            <a:lvl3pPr marL="1371600" lvl="2" indent="-311150" algn="l">
              <a:lnSpc>
                <a:spcPct val="100000"/>
              </a:lnSpc>
              <a:spcBef>
                <a:spcPts val="800"/>
              </a:spcBef>
              <a:spcAft>
                <a:spcPts val="0"/>
              </a:spcAft>
              <a:buSzPts val="1300"/>
              <a:buChar char="•"/>
              <a:defRPr>
                <a:solidFill>
                  <a:schemeClr val="dk2"/>
                </a:solidFill>
              </a:defRPr>
            </a:lvl3pPr>
            <a:lvl4pPr marL="1828800" lvl="3" indent="-311150" algn="l">
              <a:lnSpc>
                <a:spcPct val="100000"/>
              </a:lnSpc>
              <a:spcBef>
                <a:spcPts val="800"/>
              </a:spcBef>
              <a:spcAft>
                <a:spcPts val="0"/>
              </a:spcAft>
              <a:buSzPts val="1300"/>
              <a:buChar char="•"/>
              <a:defRPr>
                <a:solidFill>
                  <a:schemeClr val="dk2"/>
                </a:solidFill>
              </a:defRPr>
            </a:lvl4pPr>
            <a:lvl5pPr marL="2286000" lvl="4" indent="-311150" algn="l">
              <a:lnSpc>
                <a:spcPct val="100000"/>
              </a:lnSpc>
              <a:spcBef>
                <a:spcPts val="800"/>
              </a:spcBef>
              <a:spcAft>
                <a:spcPts val="0"/>
              </a:spcAft>
              <a:buSzPts val="1300"/>
              <a:buChar char="•"/>
              <a:defRPr>
                <a:solidFill>
                  <a:schemeClr val="dk2"/>
                </a:solidFill>
              </a:defRPr>
            </a:lvl5pPr>
            <a:lvl6pPr marL="2743200" lvl="5" indent="-317500" algn="l">
              <a:lnSpc>
                <a:spcPct val="90000"/>
              </a:lnSpc>
              <a:spcBef>
                <a:spcPts val="8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23" name="Google Shape;23;p3"/>
          <p:cNvSpPr txBox="1">
            <a:spLocks noGrp="1"/>
          </p:cNvSpPr>
          <p:nvPr>
            <p:ph type="dt" idx="10"/>
          </p:nvPr>
        </p:nvSpPr>
        <p:spPr>
          <a:xfrm>
            <a:off x="628651" y="4767264"/>
            <a:ext cx="1018800" cy="273900"/>
          </a:xfrm>
          <a:prstGeom prst="rect">
            <a:avLst/>
          </a:prstGeom>
          <a:noFill/>
          <a:ln>
            <a:noFill/>
          </a:ln>
        </p:spPr>
        <p:txBody>
          <a:bodyPr spcFirstLastPara="1" wrap="square" lIns="68575" tIns="34275" rIns="68575" bIns="34275" anchor="ctr" anchorCtr="0">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24" name="Google Shape;24;p3"/>
          <p:cNvSpPr txBox="1">
            <a:spLocks noGrp="1"/>
          </p:cNvSpPr>
          <p:nvPr>
            <p:ph type="ftr" idx="11"/>
          </p:nvPr>
        </p:nvSpPr>
        <p:spPr>
          <a:xfrm>
            <a:off x="2476634" y="4767263"/>
            <a:ext cx="4190700" cy="273900"/>
          </a:xfrm>
          <a:prstGeom prst="rect">
            <a:avLst/>
          </a:prstGeom>
          <a:noFill/>
          <a:ln>
            <a:noFill/>
          </a:ln>
        </p:spPr>
        <p:txBody>
          <a:bodyPr spcFirstLastPara="1" wrap="square" lIns="68575" tIns="34275" rIns="68575" bIns="34275" anchor="ctr" anchorCtr="0">
            <a:noAutofit/>
          </a:bodyPr>
          <a:lstStyle>
            <a:lvl1pPr lvl="0" algn="ctr">
              <a:spcBef>
                <a:spcPts val="0"/>
              </a:spcBef>
              <a:spcAft>
                <a:spcPts val="0"/>
              </a:spcAft>
              <a:buSzPts val="1100"/>
              <a:buNone/>
              <a:defRPr sz="700">
                <a:solidFill>
                  <a:schemeClr val="dk2"/>
                </a:solidFill>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25" name="Google Shape;25;p3"/>
          <p:cNvSpPr txBox="1">
            <a:spLocks noGrp="1"/>
          </p:cNvSpPr>
          <p:nvPr>
            <p:ph type="sldNum" idx="12"/>
          </p:nvPr>
        </p:nvSpPr>
        <p:spPr>
          <a:xfrm>
            <a:off x="7418350" y="4767264"/>
            <a:ext cx="1097100" cy="273900"/>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Content (White)" type="obj">
  <p:cSld name="OBJECT">
    <p:spTree>
      <p:nvGrpSpPr>
        <p:cNvPr id="1" name="Shape 26"/>
        <p:cNvGrpSpPr/>
        <p:nvPr/>
      </p:nvGrpSpPr>
      <p:grpSpPr>
        <a:xfrm>
          <a:off x="0" y="0"/>
          <a:ext cx="0" cy="0"/>
          <a:chOff x="0" y="0"/>
          <a:chExt cx="0" cy="0"/>
        </a:xfrm>
      </p:grpSpPr>
      <p:sp>
        <p:nvSpPr>
          <p:cNvPr id="27" name="Google Shape;27;p4"/>
          <p:cNvSpPr/>
          <p:nvPr/>
        </p:nvSpPr>
        <p:spPr>
          <a:xfrm>
            <a:off x="0" y="0"/>
            <a:ext cx="9144000" cy="914400"/>
          </a:xfrm>
          <a:prstGeom prst="rect">
            <a:avLst/>
          </a:prstGeom>
          <a:solidFill>
            <a:schemeClr val="dk1"/>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b="0" i="0" u="none" strike="noStrike" cap="none">
              <a:solidFill>
                <a:srgbClr val="FFFFFF"/>
              </a:solidFill>
              <a:latin typeface="Calibri"/>
              <a:ea typeface="Calibri"/>
              <a:cs typeface="Calibri"/>
              <a:sym typeface="Calibri"/>
            </a:endParaRPr>
          </a:p>
        </p:txBody>
      </p:sp>
      <p:sp>
        <p:nvSpPr>
          <p:cNvPr id="28" name="Google Shape;28;p4"/>
          <p:cNvSpPr txBox="1">
            <a:spLocks noGrp="1"/>
          </p:cNvSpPr>
          <p:nvPr>
            <p:ph type="title"/>
          </p:nvPr>
        </p:nvSpPr>
        <p:spPr>
          <a:xfrm>
            <a:off x="1772997" y="114300"/>
            <a:ext cx="6742500" cy="685800"/>
          </a:xfrm>
          <a:prstGeom prst="rect">
            <a:avLst/>
          </a:prstGeom>
          <a:noFill/>
          <a:ln>
            <a:noFill/>
          </a:ln>
        </p:spPr>
        <p:txBody>
          <a:bodyPr spcFirstLastPara="1" wrap="square" lIns="68575" tIns="34275" rIns="68575" bIns="34275" anchor="ctr" anchorCtr="0">
            <a:normAutofit/>
          </a:bodyPr>
          <a:lstStyle>
            <a:lvl1pPr lvl="0" algn="r">
              <a:lnSpc>
                <a:spcPct val="90000"/>
              </a:lnSpc>
              <a:spcBef>
                <a:spcPts val="0"/>
              </a:spcBef>
              <a:spcAft>
                <a:spcPts val="0"/>
              </a:spcAft>
              <a:buClr>
                <a:schemeClr val="lt1"/>
              </a:buClr>
              <a:buSzPts val="2700"/>
              <a:buFont typeface="Calibri"/>
              <a:buNone/>
              <a:defRPr sz="2700">
                <a:solidFill>
                  <a:schemeClr val="lt1"/>
                </a:solidFill>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29" name="Google Shape;29;p4"/>
          <p:cNvSpPr txBox="1">
            <a:spLocks noGrp="1"/>
          </p:cNvSpPr>
          <p:nvPr>
            <p:ph type="body" idx="1"/>
          </p:nvPr>
        </p:nvSpPr>
        <p:spPr>
          <a:xfrm>
            <a:off x="628650" y="1369219"/>
            <a:ext cx="7886700" cy="3263400"/>
          </a:xfrm>
          <a:prstGeom prst="rect">
            <a:avLst/>
          </a:prstGeom>
          <a:noFill/>
          <a:ln>
            <a:noFill/>
          </a:ln>
        </p:spPr>
        <p:txBody>
          <a:bodyPr spcFirstLastPara="1" wrap="square" lIns="68575" tIns="34275" rIns="68575" bIns="34275" anchor="t" anchorCtr="0">
            <a:normAutofit/>
          </a:bodyPr>
          <a:lstStyle>
            <a:lvl1pPr marL="457200" lvl="0" indent="-349250" algn="l">
              <a:lnSpc>
                <a:spcPct val="100000"/>
              </a:lnSpc>
              <a:spcBef>
                <a:spcPts val="800"/>
              </a:spcBef>
              <a:spcAft>
                <a:spcPts val="0"/>
              </a:spcAft>
              <a:buClr>
                <a:schemeClr val="accent1"/>
              </a:buClr>
              <a:buSzPts val="1900"/>
              <a:buChar char="•"/>
              <a:defRPr/>
            </a:lvl1pPr>
            <a:lvl2pPr marL="914400" lvl="1" indent="-330200" algn="l">
              <a:lnSpc>
                <a:spcPct val="100000"/>
              </a:lnSpc>
              <a:spcBef>
                <a:spcPts val="800"/>
              </a:spcBef>
              <a:spcAft>
                <a:spcPts val="0"/>
              </a:spcAft>
              <a:buClr>
                <a:schemeClr val="accent1"/>
              </a:buClr>
              <a:buSzPts val="1600"/>
              <a:buChar char="•"/>
              <a:defRPr/>
            </a:lvl2pPr>
            <a:lvl3pPr marL="1371600" lvl="2" indent="-311150" algn="l">
              <a:lnSpc>
                <a:spcPct val="100000"/>
              </a:lnSpc>
              <a:spcBef>
                <a:spcPts val="800"/>
              </a:spcBef>
              <a:spcAft>
                <a:spcPts val="0"/>
              </a:spcAft>
              <a:buClr>
                <a:schemeClr val="accent1"/>
              </a:buClr>
              <a:buSzPts val="1300"/>
              <a:buChar char="•"/>
              <a:defRPr/>
            </a:lvl3pPr>
            <a:lvl4pPr marL="1828800" lvl="3" indent="-311150" algn="l">
              <a:lnSpc>
                <a:spcPct val="100000"/>
              </a:lnSpc>
              <a:spcBef>
                <a:spcPts val="800"/>
              </a:spcBef>
              <a:spcAft>
                <a:spcPts val="0"/>
              </a:spcAft>
              <a:buClr>
                <a:schemeClr val="accent1"/>
              </a:buClr>
              <a:buSzPts val="1300"/>
              <a:buChar char="•"/>
              <a:defRPr/>
            </a:lvl4pPr>
            <a:lvl5pPr marL="2286000" lvl="4" indent="-311150" algn="l">
              <a:lnSpc>
                <a:spcPct val="100000"/>
              </a:lnSpc>
              <a:spcBef>
                <a:spcPts val="800"/>
              </a:spcBef>
              <a:spcAft>
                <a:spcPts val="0"/>
              </a:spcAft>
              <a:buClr>
                <a:schemeClr val="accent1"/>
              </a:buClr>
              <a:buSzPts val="1300"/>
              <a:buChar char="•"/>
              <a:defRPr/>
            </a:lvl5pPr>
            <a:lvl6pPr marL="2743200" lvl="5" indent="-317500" algn="l">
              <a:lnSpc>
                <a:spcPct val="90000"/>
              </a:lnSpc>
              <a:spcBef>
                <a:spcPts val="8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30" name="Google Shape;30;p4"/>
          <p:cNvSpPr txBox="1">
            <a:spLocks noGrp="1"/>
          </p:cNvSpPr>
          <p:nvPr>
            <p:ph type="dt" idx="10"/>
          </p:nvPr>
        </p:nvSpPr>
        <p:spPr>
          <a:xfrm>
            <a:off x="628650" y="4767263"/>
            <a:ext cx="1018800" cy="273900"/>
          </a:xfrm>
          <a:prstGeom prst="rect">
            <a:avLst/>
          </a:prstGeom>
          <a:noFill/>
          <a:ln>
            <a:noFill/>
          </a:ln>
        </p:spPr>
        <p:txBody>
          <a:bodyPr spcFirstLastPara="1" wrap="square" lIns="68575" tIns="34275" rIns="68575" bIns="34275" anchor="ctr" anchorCtr="0">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31" name="Google Shape;31;p4"/>
          <p:cNvSpPr txBox="1">
            <a:spLocks noGrp="1"/>
          </p:cNvSpPr>
          <p:nvPr>
            <p:ph type="sldNum" idx="12"/>
          </p:nvPr>
        </p:nvSpPr>
        <p:spPr>
          <a:xfrm>
            <a:off x="7418349" y="4767263"/>
            <a:ext cx="1097100" cy="273900"/>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solidFill>
                  <a:srgbClr val="000000"/>
                </a:solidFill>
              </a:defRPr>
            </a:lvl1pPr>
            <a:lvl2pPr marL="0" lvl="1" indent="0" algn="r">
              <a:spcBef>
                <a:spcPts val="0"/>
              </a:spcBef>
              <a:buNone/>
              <a:defRPr>
                <a:solidFill>
                  <a:srgbClr val="000000"/>
                </a:solidFill>
              </a:defRPr>
            </a:lvl2pPr>
            <a:lvl3pPr marL="0" lvl="2" indent="0" algn="r">
              <a:spcBef>
                <a:spcPts val="0"/>
              </a:spcBef>
              <a:buNone/>
              <a:defRPr>
                <a:solidFill>
                  <a:srgbClr val="000000"/>
                </a:solidFill>
              </a:defRPr>
            </a:lvl3pPr>
            <a:lvl4pPr marL="0" lvl="3" indent="0" algn="r">
              <a:spcBef>
                <a:spcPts val="0"/>
              </a:spcBef>
              <a:buNone/>
              <a:defRPr>
                <a:solidFill>
                  <a:srgbClr val="000000"/>
                </a:solidFill>
              </a:defRPr>
            </a:lvl4pPr>
            <a:lvl5pPr marL="0" lvl="4" indent="0" algn="r">
              <a:spcBef>
                <a:spcPts val="0"/>
              </a:spcBef>
              <a:buNone/>
              <a:defRPr>
                <a:solidFill>
                  <a:srgbClr val="000000"/>
                </a:solidFill>
              </a:defRPr>
            </a:lvl5pPr>
            <a:lvl6pPr marL="0" lvl="5" indent="0" algn="r">
              <a:spcBef>
                <a:spcPts val="0"/>
              </a:spcBef>
              <a:buNone/>
              <a:defRPr>
                <a:solidFill>
                  <a:srgbClr val="000000"/>
                </a:solidFill>
              </a:defRPr>
            </a:lvl6pPr>
            <a:lvl7pPr marL="0" lvl="6" indent="0" algn="r">
              <a:spcBef>
                <a:spcPts val="0"/>
              </a:spcBef>
              <a:buNone/>
              <a:defRPr>
                <a:solidFill>
                  <a:srgbClr val="000000"/>
                </a:solidFill>
              </a:defRPr>
            </a:lvl7pPr>
            <a:lvl8pPr marL="0" lvl="7" indent="0" algn="r">
              <a:spcBef>
                <a:spcPts val="0"/>
              </a:spcBef>
              <a:buNone/>
              <a:defRPr>
                <a:solidFill>
                  <a:srgbClr val="000000"/>
                </a:solidFill>
              </a:defRPr>
            </a:lvl8pPr>
            <a:lvl9pPr marL="0" lvl="8" indent="0" algn="r">
              <a:spcBef>
                <a:spcPts val="0"/>
              </a:spcBef>
              <a:buNone/>
              <a:defRPr>
                <a:solidFill>
                  <a:srgbClr val="000000"/>
                </a:solidFill>
              </a:defRPr>
            </a:lvl9pPr>
          </a:lstStyle>
          <a:p>
            <a:pPr marL="0" lvl="0" indent="0" algn="r" rtl="0">
              <a:spcBef>
                <a:spcPts val="0"/>
              </a:spcBef>
              <a:spcAft>
                <a:spcPts val="0"/>
              </a:spcAft>
              <a:buNone/>
            </a:pPr>
            <a:fld id="{00000000-1234-1234-1234-123412341234}" type="slidenum">
              <a:rPr lang="en"/>
              <a:t>‹#›</a:t>
            </a:fld>
            <a:endParaRPr/>
          </a:p>
        </p:txBody>
      </p:sp>
      <p:sp>
        <p:nvSpPr>
          <p:cNvPr id="32" name="Google Shape;32;p4"/>
          <p:cNvSpPr/>
          <p:nvPr/>
        </p:nvSpPr>
        <p:spPr>
          <a:xfrm>
            <a:off x="0" y="912019"/>
            <a:ext cx="9144000" cy="89400"/>
          </a:xfrm>
          <a:prstGeom prst="rect">
            <a:avLst/>
          </a:prstGeom>
          <a:solidFill>
            <a:schemeClr val="accent2"/>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b="0" i="0" u="none" strike="noStrike" cap="none">
              <a:solidFill>
                <a:srgbClr val="FFFFFF"/>
              </a:solidFill>
              <a:latin typeface="Calibri"/>
              <a:ea typeface="Calibri"/>
              <a:cs typeface="Calibri"/>
              <a:sym typeface="Calibri"/>
            </a:endParaRPr>
          </a:p>
        </p:txBody>
      </p:sp>
      <p:sp>
        <p:nvSpPr>
          <p:cNvPr id="33" name="Google Shape;33;p4"/>
          <p:cNvSpPr txBox="1">
            <a:spLocks noGrp="1"/>
          </p:cNvSpPr>
          <p:nvPr>
            <p:ph type="ftr" idx="11"/>
          </p:nvPr>
        </p:nvSpPr>
        <p:spPr>
          <a:xfrm>
            <a:off x="2163942" y="4767263"/>
            <a:ext cx="4816200" cy="273900"/>
          </a:xfrm>
          <a:prstGeom prst="rect">
            <a:avLst/>
          </a:prstGeom>
          <a:noFill/>
          <a:ln>
            <a:noFill/>
          </a:ln>
        </p:spPr>
        <p:txBody>
          <a:bodyPr spcFirstLastPara="1" wrap="square" lIns="68575" tIns="34275" rIns="68575" bIns="34275" anchor="ctr" anchorCtr="0">
            <a:noAutofit/>
          </a:bodyPr>
          <a:lstStyle>
            <a:lvl1pPr marR="0" lvl="0" algn="ctr">
              <a:lnSpc>
                <a:spcPct val="100000"/>
              </a:lnSpc>
              <a:spcBef>
                <a:spcPts val="0"/>
              </a:spcBef>
              <a:spcAft>
                <a:spcPts val="0"/>
              </a:spcAft>
              <a:buClr>
                <a:schemeClr val="lt1"/>
              </a:buClr>
              <a:buSzPts val="900"/>
              <a:buFont typeface="Calibri"/>
              <a:buNone/>
              <a:defRPr>
                <a:solidFill>
                  <a:schemeClr val="lt1"/>
                </a:solidFill>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pic>
        <p:nvPicPr>
          <p:cNvPr id="34" name="Google Shape;34;p4"/>
          <p:cNvPicPr preferRelativeResize="0"/>
          <p:nvPr/>
        </p:nvPicPr>
        <p:blipFill>
          <a:blip r:embed="rId2">
            <a:alphaModFix/>
          </a:blip>
          <a:stretch>
            <a:fillRect/>
          </a:stretch>
        </p:blipFill>
        <p:spPr>
          <a:xfrm>
            <a:off x="735805" y="114300"/>
            <a:ext cx="1514475" cy="685800"/>
          </a:xfrm>
          <a:prstGeom prst="rect">
            <a:avLst/>
          </a:prstGeom>
          <a:noFill/>
          <a:ln>
            <a:noFill/>
          </a:ln>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Title (Boxed)">
  <p:cSld name="Section Title (Boxed)">
    <p:bg>
      <p:bgPr>
        <a:solidFill>
          <a:srgbClr val="E8E8E8"/>
        </a:solidFill>
        <a:effectLst/>
      </p:bgPr>
    </p:bg>
    <p:spTree>
      <p:nvGrpSpPr>
        <p:cNvPr id="1" name="Shape 35"/>
        <p:cNvGrpSpPr/>
        <p:nvPr/>
      </p:nvGrpSpPr>
      <p:grpSpPr>
        <a:xfrm>
          <a:off x="0" y="0"/>
          <a:ext cx="0" cy="0"/>
          <a:chOff x="0" y="0"/>
          <a:chExt cx="0" cy="0"/>
        </a:xfrm>
      </p:grpSpPr>
      <p:sp>
        <p:nvSpPr>
          <p:cNvPr id="36" name="Google Shape;36;p5"/>
          <p:cNvSpPr/>
          <p:nvPr/>
        </p:nvSpPr>
        <p:spPr>
          <a:xfrm>
            <a:off x="0" y="0"/>
            <a:ext cx="9144000" cy="914400"/>
          </a:xfrm>
          <a:prstGeom prst="rect">
            <a:avLst/>
          </a:prstGeom>
          <a:solidFill>
            <a:schemeClr val="dk1"/>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b="0" i="0" u="none" strike="noStrike" cap="none">
              <a:solidFill>
                <a:srgbClr val="FFFFFF"/>
              </a:solidFill>
              <a:latin typeface="Calibri"/>
              <a:ea typeface="Calibri"/>
              <a:cs typeface="Calibri"/>
              <a:sym typeface="Calibri"/>
            </a:endParaRPr>
          </a:p>
        </p:txBody>
      </p:sp>
      <p:sp>
        <p:nvSpPr>
          <p:cNvPr id="37" name="Google Shape;37;p5"/>
          <p:cNvSpPr txBox="1">
            <a:spLocks noGrp="1"/>
          </p:cNvSpPr>
          <p:nvPr>
            <p:ph type="title"/>
          </p:nvPr>
        </p:nvSpPr>
        <p:spPr>
          <a:xfrm>
            <a:off x="628650" y="1001461"/>
            <a:ext cx="7886700" cy="3631200"/>
          </a:xfrm>
          <a:prstGeom prst="rect">
            <a:avLst/>
          </a:prstGeom>
          <a:solidFill>
            <a:schemeClr val="lt1"/>
          </a:solidFill>
          <a:ln>
            <a:noFill/>
          </a:ln>
        </p:spPr>
        <p:txBody>
          <a:bodyPr spcFirstLastPara="1" wrap="square" lIns="137150" tIns="68575" rIns="137150" bIns="205725" anchor="b" anchorCtr="0">
            <a:normAutofit/>
          </a:bodyPr>
          <a:lstStyle>
            <a:lvl1pPr lvl="0" algn="l">
              <a:lnSpc>
                <a:spcPct val="90000"/>
              </a:lnSpc>
              <a:spcBef>
                <a:spcPts val="0"/>
              </a:spcBef>
              <a:spcAft>
                <a:spcPts val="0"/>
              </a:spcAft>
              <a:buClr>
                <a:schemeClr val="dk1"/>
              </a:buClr>
              <a:buSzPts val="5400"/>
              <a:buFont typeface="Calibri"/>
              <a:buNone/>
              <a:defRPr sz="5400" b="1">
                <a:solidFill>
                  <a:schemeClr val="dk1"/>
                </a:solidFill>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38" name="Google Shape;38;p5"/>
          <p:cNvSpPr txBox="1">
            <a:spLocks noGrp="1"/>
          </p:cNvSpPr>
          <p:nvPr>
            <p:ph type="dt" idx="10"/>
          </p:nvPr>
        </p:nvSpPr>
        <p:spPr>
          <a:xfrm>
            <a:off x="628650" y="4767263"/>
            <a:ext cx="1018800" cy="273900"/>
          </a:xfrm>
          <a:prstGeom prst="rect">
            <a:avLst/>
          </a:prstGeom>
          <a:noFill/>
          <a:ln>
            <a:noFill/>
          </a:ln>
        </p:spPr>
        <p:txBody>
          <a:bodyPr spcFirstLastPara="1" wrap="square" lIns="68575" tIns="34275" rIns="68575" bIns="34275" anchor="ctr" anchorCtr="0">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39" name="Google Shape;39;p5"/>
          <p:cNvSpPr txBox="1">
            <a:spLocks noGrp="1"/>
          </p:cNvSpPr>
          <p:nvPr>
            <p:ph type="sldNum" idx="12"/>
          </p:nvPr>
        </p:nvSpPr>
        <p:spPr>
          <a:xfrm>
            <a:off x="7418349" y="4767263"/>
            <a:ext cx="1097100" cy="273900"/>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solidFill>
                  <a:srgbClr val="000000"/>
                </a:solidFill>
              </a:defRPr>
            </a:lvl1pPr>
            <a:lvl2pPr marL="0" lvl="1" indent="0" algn="r">
              <a:spcBef>
                <a:spcPts val="0"/>
              </a:spcBef>
              <a:buNone/>
              <a:defRPr>
                <a:solidFill>
                  <a:srgbClr val="000000"/>
                </a:solidFill>
              </a:defRPr>
            </a:lvl2pPr>
            <a:lvl3pPr marL="0" lvl="2" indent="0" algn="r">
              <a:spcBef>
                <a:spcPts val="0"/>
              </a:spcBef>
              <a:buNone/>
              <a:defRPr>
                <a:solidFill>
                  <a:srgbClr val="000000"/>
                </a:solidFill>
              </a:defRPr>
            </a:lvl3pPr>
            <a:lvl4pPr marL="0" lvl="3" indent="0" algn="r">
              <a:spcBef>
                <a:spcPts val="0"/>
              </a:spcBef>
              <a:buNone/>
              <a:defRPr>
                <a:solidFill>
                  <a:srgbClr val="000000"/>
                </a:solidFill>
              </a:defRPr>
            </a:lvl4pPr>
            <a:lvl5pPr marL="0" lvl="4" indent="0" algn="r">
              <a:spcBef>
                <a:spcPts val="0"/>
              </a:spcBef>
              <a:buNone/>
              <a:defRPr>
                <a:solidFill>
                  <a:srgbClr val="000000"/>
                </a:solidFill>
              </a:defRPr>
            </a:lvl5pPr>
            <a:lvl6pPr marL="0" lvl="5" indent="0" algn="r">
              <a:spcBef>
                <a:spcPts val="0"/>
              </a:spcBef>
              <a:buNone/>
              <a:defRPr>
                <a:solidFill>
                  <a:srgbClr val="000000"/>
                </a:solidFill>
              </a:defRPr>
            </a:lvl6pPr>
            <a:lvl7pPr marL="0" lvl="6" indent="0" algn="r">
              <a:spcBef>
                <a:spcPts val="0"/>
              </a:spcBef>
              <a:buNone/>
              <a:defRPr>
                <a:solidFill>
                  <a:srgbClr val="000000"/>
                </a:solidFill>
              </a:defRPr>
            </a:lvl7pPr>
            <a:lvl8pPr marL="0" lvl="7" indent="0" algn="r">
              <a:spcBef>
                <a:spcPts val="0"/>
              </a:spcBef>
              <a:buNone/>
              <a:defRPr>
                <a:solidFill>
                  <a:srgbClr val="000000"/>
                </a:solidFill>
              </a:defRPr>
            </a:lvl8pPr>
            <a:lvl9pPr marL="0" lvl="8" indent="0" algn="r">
              <a:spcBef>
                <a:spcPts val="0"/>
              </a:spcBef>
              <a:buNone/>
              <a:defRPr>
                <a:solidFill>
                  <a:srgbClr val="000000"/>
                </a:solidFill>
              </a:defRPr>
            </a:lvl9pPr>
          </a:lstStyle>
          <a:p>
            <a:pPr marL="0" lvl="0" indent="0" algn="r" rtl="0">
              <a:spcBef>
                <a:spcPts val="0"/>
              </a:spcBef>
              <a:spcAft>
                <a:spcPts val="0"/>
              </a:spcAft>
              <a:buNone/>
            </a:pPr>
            <a:fld id="{00000000-1234-1234-1234-123412341234}" type="slidenum">
              <a:rPr lang="en"/>
              <a:t>‹#›</a:t>
            </a:fld>
            <a:endParaRPr/>
          </a:p>
        </p:txBody>
      </p:sp>
      <p:sp>
        <p:nvSpPr>
          <p:cNvPr id="40" name="Google Shape;40;p5"/>
          <p:cNvSpPr/>
          <p:nvPr/>
        </p:nvSpPr>
        <p:spPr>
          <a:xfrm>
            <a:off x="0" y="912019"/>
            <a:ext cx="9144000" cy="89400"/>
          </a:xfrm>
          <a:prstGeom prst="rect">
            <a:avLst/>
          </a:prstGeom>
          <a:solidFill>
            <a:schemeClr val="accent2"/>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b="0" i="0" u="none" strike="noStrike" cap="none">
              <a:solidFill>
                <a:srgbClr val="FFFFFF"/>
              </a:solidFill>
              <a:latin typeface="Calibri"/>
              <a:ea typeface="Calibri"/>
              <a:cs typeface="Calibri"/>
              <a:sym typeface="Calibri"/>
            </a:endParaRPr>
          </a:p>
        </p:txBody>
      </p:sp>
      <p:sp>
        <p:nvSpPr>
          <p:cNvPr id="41" name="Google Shape;41;p5"/>
          <p:cNvSpPr txBox="1">
            <a:spLocks noGrp="1"/>
          </p:cNvSpPr>
          <p:nvPr>
            <p:ph type="ftr" idx="11"/>
          </p:nvPr>
        </p:nvSpPr>
        <p:spPr>
          <a:xfrm>
            <a:off x="2163942" y="4767263"/>
            <a:ext cx="4816200" cy="273900"/>
          </a:xfrm>
          <a:prstGeom prst="rect">
            <a:avLst/>
          </a:prstGeom>
          <a:noFill/>
          <a:ln>
            <a:noFill/>
          </a:ln>
        </p:spPr>
        <p:txBody>
          <a:bodyPr spcFirstLastPara="1" wrap="square" lIns="68575" tIns="34275" rIns="68575" bIns="34275" anchor="ctr" anchorCtr="0">
            <a:noAutofit/>
          </a:bodyPr>
          <a:lstStyle>
            <a:lvl1pPr marR="0" lvl="0" algn="ctr">
              <a:lnSpc>
                <a:spcPct val="100000"/>
              </a:lnSpc>
              <a:spcBef>
                <a:spcPts val="0"/>
              </a:spcBef>
              <a:spcAft>
                <a:spcPts val="0"/>
              </a:spcAft>
              <a:buClr>
                <a:schemeClr val="lt1"/>
              </a:buClr>
              <a:buSzPts val="900"/>
              <a:buFont typeface="Calibri"/>
              <a:buNone/>
              <a:defRPr>
                <a:solidFill>
                  <a:schemeClr val="lt1"/>
                </a:solidFill>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pic>
        <p:nvPicPr>
          <p:cNvPr id="42" name="Google Shape;42;p5"/>
          <p:cNvPicPr preferRelativeResize="0"/>
          <p:nvPr/>
        </p:nvPicPr>
        <p:blipFill>
          <a:blip r:embed="rId2">
            <a:alphaModFix/>
          </a:blip>
          <a:stretch>
            <a:fillRect/>
          </a:stretch>
        </p:blipFill>
        <p:spPr>
          <a:xfrm>
            <a:off x="407559" y="9675"/>
            <a:ext cx="1893094" cy="857250"/>
          </a:xfrm>
          <a:prstGeom prst="rect">
            <a:avLst/>
          </a:prstGeom>
          <a:noFill/>
          <a:ln>
            <a:noFill/>
          </a:ln>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1_Quote Solid Red Background">
  <p:cSld name="1_Quote Solid Red Background">
    <p:bg>
      <p:bgPr>
        <a:gradFill>
          <a:gsLst>
            <a:gs pos="0">
              <a:schemeClr val="accent1"/>
            </a:gs>
            <a:gs pos="20000">
              <a:schemeClr val="accent1"/>
            </a:gs>
            <a:gs pos="100000">
              <a:srgbClr val="001C32"/>
            </a:gs>
          </a:gsLst>
          <a:path path="circle">
            <a:fillToRect l="50000" t="50000" r="50000" b="50000"/>
          </a:path>
          <a:tileRect/>
        </a:gradFill>
        <a:effectLst/>
      </p:bgPr>
    </p:bg>
    <p:spTree>
      <p:nvGrpSpPr>
        <p:cNvPr id="1" name="Shape 43"/>
        <p:cNvGrpSpPr/>
        <p:nvPr/>
      </p:nvGrpSpPr>
      <p:grpSpPr>
        <a:xfrm>
          <a:off x="0" y="0"/>
          <a:ext cx="0" cy="0"/>
          <a:chOff x="0" y="0"/>
          <a:chExt cx="0" cy="0"/>
        </a:xfrm>
      </p:grpSpPr>
      <p:sp>
        <p:nvSpPr>
          <p:cNvPr id="44" name="Google Shape;44;p6"/>
          <p:cNvSpPr txBox="1">
            <a:spLocks noGrp="1"/>
          </p:cNvSpPr>
          <p:nvPr>
            <p:ph type="title"/>
          </p:nvPr>
        </p:nvSpPr>
        <p:spPr>
          <a:xfrm>
            <a:off x="628650" y="1659550"/>
            <a:ext cx="7886700" cy="1104000"/>
          </a:xfrm>
          <a:prstGeom prst="rect">
            <a:avLst/>
          </a:prstGeom>
          <a:noFill/>
          <a:ln>
            <a:noFill/>
          </a:ln>
        </p:spPr>
        <p:txBody>
          <a:bodyPr spcFirstLastPara="1" wrap="square" lIns="68575" tIns="34275" rIns="68575" bIns="34275" anchor="ctr" anchorCtr="0">
            <a:noAutofit/>
          </a:bodyPr>
          <a:lstStyle>
            <a:lvl1pPr lvl="0" algn="ctr">
              <a:lnSpc>
                <a:spcPct val="90000"/>
              </a:lnSpc>
              <a:spcBef>
                <a:spcPts val="0"/>
              </a:spcBef>
              <a:spcAft>
                <a:spcPts val="0"/>
              </a:spcAft>
              <a:buClr>
                <a:schemeClr val="lt1"/>
              </a:buClr>
              <a:buSzPts val="5300"/>
              <a:buFont typeface="Calibri"/>
              <a:buNone/>
              <a:defRPr sz="5300">
                <a:solidFill>
                  <a:schemeClr val="lt1"/>
                </a:solidFill>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45" name="Google Shape;45;p6"/>
          <p:cNvSpPr txBox="1">
            <a:spLocks noGrp="1"/>
          </p:cNvSpPr>
          <p:nvPr>
            <p:ph type="body" idx="1"/>
          </p:nvPr>
        </p:nvSpPr>
        <p:spPr>
          <a:xfrm>
            <a:off x="628650" y="2763673"/>
            <a:ext cx="7886700" cy="1888200"/>
          </a:xfrm>
          <a:prstGeom prst="rect">
            <a:avLst/>
          </a:prstGeom>
          <a:noFill/>
          <a:ln>
            <a:noFill/>
          </a:ln>
        </p:spPr>
        <p:txBody>
          <a:bodyPr spcFirstLastPara="1" wrap="square" lIns="68575" tIns="34275" rIns="68575" bIns="34275" anchor="ctr" anchorCtr="0">
            <a:normAutofit/>
          </a:bodyPr>
          <a:lstStyle>
            <a:lvl1pPr marL="457200" lvl="0" indent="-228600" algn="ctr">
              <a:lnSpc>
                <a:spcPct val="100000"/>
              </a:lnSpc>
              <a:spcBef>
                <a:spcPts val="0"/>
              </a:spcBef>
              <a:spcAft>
                <a:spcPts val="0"/>
              </a:spcAft>
              <a:buSzPts val="1900"/>
              <a:buNone/>
              <a:defRPr>
                <a:solidFill>
                  <a:schemeClr val="lt1"/>
                </a:solidFill>
              </a:defRPr>
            </a:lvl1pPr>
            <a:lvl2pPr marL="914400" lvl="1" indent="-317500" algn="l">
              <a:lnSpc>
                <a:spcPct val="100000"/>
              </a:lnSpc>
              <a:spcBef>
                <a:spcPts val="800"/>
              </a:spcBef>
              <a:spcAft>
                <a:spcPts val="0"/>
              </a:spcAft>
              <a:buSzPts val="1400"/>
              <a:buChar char="•"/>
              <a:defRPr/>
            </a:lvl2pPr>
            <a:lvl3pPr marL="1371600" lvl="2" indent="-317500" algn="l">
              <a:lnSpc>
                <a:spcPct val="100000"/>
              </a:lnSpc>
              <a:spcBef>
                <a:spcPts val="800"/>
              </a:spcBef>
              <a:spcAft>
                <a:spcPts val="0"/>
              </a:spcAft>
              <a:buSzPts val="1400"/>
              <a:buChar char="•"/>
              <a:defRPr/>
            </a:lvl3pPr>
            <a:lvl4pPr marL="1828800" lvl="3" indent="-317500" algn="l">
              <a:lnSpc>
                <a:spcPct val="100000"/>
              </a:lnSpc>
              <a:spcBef>
                <a:spcPts val="800"/>
              </a:spcBef>
              <a:spcAft>
                <a:spcPts val="0"/>
              </a:spcAft>
              <a:buSzPts val="1400"/>
              <a:buChar char="•"/>
              <a:defRPr/>
            </a:lvl4pPr>
            <a:lvl5pPr marL="2286000" lvl="4" indent="-317500" algn="l">
              <a:lnSpc>
                <a:spcPct val="100000"/>
              </a:lnSpc>
              <a:spcBef>
                <a:spcPts val="800"/>
              </a:spcBef>
              <a:spcAft>
                <a:spcPts val="0"/>
              </a:spcAft>
              <a:buSzPts val="1400"/>
              <a:buChar char="•"/>
              <a:defRPr/>
            </a:lvl5pPr>
            <a:lvl6pPr marL="2743200" lvl="5" indent="-317500" algn="l">
              <a:lnSpc>
                <a:spcPct val="90000"/>
              </a:lnSpc>
              <a:spcBef>
                <a:spcPts val="8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46" name="Google Shape;46;p6"/>
          <p:cNvSpPr txBox="1">
            <a:spLocks noGrp="1"/>
          </p:cNvSpPr>
          <p:nvPr>
            <p:ph type="dt" idx="10"/>
          </p:nvPr>
        </p:nvSpPr>
        <p:spPr>
          <a:xfrm>
            <a:off x="628650" y="4767263"/>
            <a:ext cx="1018800" cy="273900"/>
          </a:xfrm>
          <a:prstGeom prst="rect">
            <a:avLst/>
          </a:prstGeom>
          <a:noFill/>
          <a:ln>
            <a:noFill/>
          </a:ln>
        </p:spPr>
        <p:txBody>
          <a:bodyPr spcFirstLastPara="1" wrap="square" lIns="68575" tIns="34275" rIns="68575" bIns="34275" anchor="ctr" anchorCtr="0">
            <a:noAutofit/>
          </a:bodyPr>
          <a:lstStyle>
            <a:lvl1pPr lvl="0" algn="l">
              <a:spcBef>
                <a:spcPts val="0"/>
              </a:spcBef>
              <a:spcAft>
                <a:spcPts val="0"/>
              </a:spcAft>
              <a:buSzPts val="1100"/>
              <a:buNone/>
              <a:defRPr>
                <a:solidFill>
                  <a:schemeClr val="lt1"/>
                </a:solidFill>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47" name="Google Shape;47;p6"/>
          <p:cNvSpPr txBox="1">
            <a:spLocks noGrp="1"/>
          </p:cNvSpPr>
          <p:nvPr>
            <p:ph type="ftr" idx="11"/>
          </p:nvPr>
        </p:nvSpPr>
        <p:spPr>
          <a:xfrm>
            <a:off x="2163942" y="4767263"/>
            <a:ext cx="4816200" cy="273900"/>
          </a:xfrm>
          <a:prstGeom prst="rect">
            <a:avLst/>
          </a:prstGeom>
          <a:noFill/>
          <a:ln>
            <a:noFill/>
          </a:ln>
        </p:spPr>
        <p:txBody>
          <a:bodyPr spcFirstLastPara="1" wrap="square" lIns="68575" tIns="34275" rIns="68575" bIns="34275" anchor="ctr" anchorCtr="0">
            <a:noAutofit/>
          </a:bodyPr>
          <a:lstStyle>
            <a:lvl1pPr lvl="0" algn="ctr">
              <a:spcBef>
                <a:spcPts val="0"/>
              </a:spcBef>
              <a:spcAft>
                <a:spcPts val="0"/>
              </a:spcAft>
              <a:buSzPts val="1100"/>
              <a:buNone/>
              <a:defRPr>
                <a:solidFill>
                  <a:schemeClr val="lt1"/>
                </a:solidFill>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48" name="Google Shape;48;p6"/>
          <p:cNvSpPr txBox="1">
            <a:spLocks noGrp="1"/>
          </p:cNvSpPr>
          <p:nvPr>
            <p:ph type="sldNum" idx="12"/>
          </p:nvPr>
        </p:nvSpPr>
        <p:spPr>
          <a:xfrm>
            <a:off x="7418349" y="4767263"/>
            <a:ext cx="1097100" cy="273900"/>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sz="900">
                <a:solidFill>
                  <a:srgbClr val="FFFFFF"/>
                </a:solidFill>
                <a:latin typeface="Calibri"/>
                <a:ea typeface="Calibri"/>
                <a:cs typeface="Calibri"/>
                <a:sym typeface="Calibri"/>
              </a:defRPr>
            </a:lvl1pPr>
            <a:lvl2pPr marL="0" lvl="1" indent="0" algn="r">
              <a:spcBef>
                <a:spcPts val="0"/>
              </a:spcBef>
              <a:buNone/>
              <a:defRPr sz="900">
                <a:solidFill>
                  <a:srgbClr val="FFFFFF"/>
                </a:solidFill>
                <a:latin typeface="Calibri"/>
                <a:ea typeface="Calibri"/>
                <a:cs typeface="Calibri"/>
                <a:sym typeface="Calibri"/>
              </a:defRPr>
            </a:lvl2pPr>
            <a:lvl3pPr marL="0" lvl="2" indent="0" algn="r">
              <a:spcBef>
                <a:spcPts val="0"/>
              </a:spcBef>
              <a:buNone/>
              <a:defRPr sz="900">
                <a:solidFill>
                  <a:srgbClr val="FFFFFF"/>
                </a:solidFill>
                <a:latin typeface="Calibri"/>
                <a:ea typeface="Calibri"/>
                <a:cs typeface="Calibri"/>
                <a:sym typeface="Calibri"/>
              </a:defRPr>
            </a:lvl3pPr>
            <a:lvl4pPr marL="0" lvl="3" indent="0" algn="r">
              <a:spcBef>
                <a:spcPts val="0"/>
              </a:spcBef>
              <a:buNone/>
              <a:defRPr sz="900">
                <a:solidFill>
                  <a:srgbClr val="FFFFFF"/>
                </a:solidFill>
                <a:latin typeface="Calibri"/>
                <a:ea typeface="Calibri"/>
                <a:cs typeface="Calibri"/>
                <a:sym typeface="Calibri"/>
              </a:defRPr>
            </a:lvl4pPr>
            <a:lvl5pPr marL="0" lvl="4" indent="0" algn="r">
              <a:spcBef>
                <a:spcPts val="0"/>
              </a:spcBef>
              <a:buNone/>
              <a:defRPr sz="900">
                <a:solidFill>
                  <a:srgbClr val="FFFFFF"/>
                </a:solidFill>
                <a:latin typeface="Calibri"/>
                <a:ea typeface="Calibri"/>
                <a:cs typeface="Calibri"/>
                <a:sym typeface="Calibri"/>
              </a:defRPr>
            </a:lvl5pPr>
            <a:lvl6pPr marL="0" lvl="5" indent="0" algn="r">
              <a:spcBef>
                <a:spcPts val="0"/>
              </a:spcBef>
              <a:buNone/>
              <a:defRPr sz="900">
                <a:solidFill>
                  <a:srgbClr val="FFFFFF"/>
                </a:solidFill>
                <a:latin typeface="Calibri"/>
                <a:ea typeface="Calibri"/>
                <a:cs typeface="Calibri"/>
                <a:sym typeface="Calibri"/>
              </a:defRPr>
            </a:lvl6pPr>
            <a:lvl7pPr marL="0" lvl="6" indent="0" algn="r">
              <a:spcBef>
                <a:spcPts val="0"/>
              </a:spcBef>
              <a:buNone/>
              <a:defRPr sz="900">
                <a:solidFill>
                  <a:srgbClr val="FFFFFF"/>
                </a:solidFill>
                <a:latin typeface="Calibri"/>
                <a:ea typeface="Calibri"/>
                <a:cs typeface="Calibri"/>
                <a:sym typeface="Calibri"/>
              </a:defRPr>
            </a:lvl7pPr>
            <a:lvl8pPr marL="0" lvl="7" indent="0" algn="r">
              <a:spcBef>
                <a:spcPts val="0"/>
              </a:spcBef>
              <a:buNone/>
              <a:defRPr sz="900">
                <a:solidFill>
                  <a:srgbClr val="FFFFFF"/>
                </a:solidFill>
                <a:latin typeface="Calibri"/>
                <a:ea typeface="Calibri"/>
                <a:cs typeface="Calibri"/>
                <a:sym typeface="Calibri"/>
              </a:defRPr>
            </a:lvl8pPr>
            <a:lvl9pPr marL="0" lvl="8" indent="0" algn="r">
              <a:spcBef>
                <a:spcPts val="0"/>
              </a:spcBef>
              <a:buNone/>
              <a:defRPr sz="900">
                <a:solidFill>
                  <a:srgbClr val="FFFFFF"/>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
        <p:nvSpPr>
          <p:cNvPr id="49" name="Google Shape;49;p6"/>
          <p:cNvSpPr/>
          <p:nvPr/>
        </p:nvSpPr>
        <p:spPr>
          <a:xfrm>
            <a:off x="0" y="0"/>
            <a:ext cx="9144000" cy="1238400"/>
          </a:xfrm>
          <a:prstGeom prst="rect">
            <a:avLst/>
          </a:prstGeom>
          <a:solidFill>
            <a:schemeClr val="lt1"/>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rgbClr val="FFFFFF"/>
              </a:solidFill>
              <a:latin typeface="Calibri"/>
              <a:ea typeface="Calibri"/>
              <a:cs typeface="Calibri"/>
              <a:sym typeface="Calibri"/>
            </a:endParaRPr>
          </a:p>
        </p:txBody>
      </p:sp>
      <p:pic>
        <p:nvPicPr>
          <p:cNvPr id="50" name="Google Shape;50;p6"/>
          <p:cNvPicPr preferRelativeResize="0"/>
          <p:nvPr/>
        </p:nvPicPr>
        <p:blipFill rotWithShape="1">
          <a:blip r:embed="rId2">
            <a:alphaModFix/>
          </a:blip>
          <a:srcRect/>
          <a:stretch/>
        </p:blipFill>
        <p:spPr>
          <a:xfrm>
            <a:off x="5900382" y="445546"/>
            <a:ext cx="2614968" cy="347444"/>
          </a:xfrm>
          <a:prstGeom prst="rect">
            <a:avLst/>
          </a:prstGeom>
          <a:noFill/>
          <a:ln>
            <a:noFill/>
          </a:ln>
        </p:spPr>
      </p:pic>
      <p:pic>
        <p:nvPicPr>
          <p:cNvPr id="51" name="Google Shape;51;p6" descr="08E63123-0EA5-48C1-AA21-28EADA3137E5"/>
          <p:cNvPicPr preferRelativeResize="0"/>
          <p:nvPr/>
        </p:nvPicPr>
        <p:blipFill rotWithShape="1">
          <a:blip r:embed="rId3">
            <a:alphaModFix/>
          </a:blip>
          <a:srcRect/>
          <a:stretch/>
        </p:blipFill>
        <p:spPr>
          <a:xfrm>
            <a:off x="375332" y="265274"/>
            <a:ext cx="1272261" cy="590428"/>
          </a:xfrm>
          <a:prstGeom prst="rect">
            <a:avLst/>
          </a:prstGeom>
          <a:noFill/>
          <a:ln>
            <a:noFill/>
          </a:ln>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1_Title and Content (Boxed)">
  <p:cSld name="1_Title and Content (Boxed)">
    <p:bg>
      <p:bgPr>
        <a:solidFill>
          <a:srgbClr val="E8E8E8"/>
        </a:solidFill>
        <a:effectLst/>
      </p:bgPr>
    </p:bg>
    <p:spTree>
      <p:nvGrpSpPr>
        <p:cNvPr id="1" name="Shape 52"/>
        <p:cNvGrpSpPr/>
        <p:nvPr/>
      </p:nvGrpSpPr>
      <p:grpSpPr>
        <a:xfrm>
          <a:off x="0" y="0"/>
          <a:ext cx="0" cy="0"/>
          <a:chOff x="0" y="0"/>
          <a:chExt cx="0" cy="0"/>
        </a:xfrm>
      </p:grpSpPr>
      <p:sp>
        <p:nvSpPr>
          <p:cNvPr id="53" name="Google Shape;53;p7"/>
          <p:cNvSpPr/>
          <p:nvPr/>
        </p:nvSpPr>
        <p:spPr>
          <a:xfrm>
            <a:off x="0" y="0"/>
            <a:ext cx="9144000" cy="914400"/>
          </a:xfrm>
          <a:prstGeom prst="rect">
            <a:avLst/>
          </a:prstGeom>
          <a:solidFill>
            <a:schemeClr val="dk1"/>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rgbClr val="FFFFFF"/>
              </a:solidFill>
              <a:latin typeface="Calibri"/>
              <a:ea typeface="Calibri"/>
              <a:cs typeface="Calibri"/>
              <a:sym typeface="Calibri"/>
            </a:endParaRPr>
          </a:p>
        </p:txBody>
      </p:sp>
      <p:sp>
        <p:nvSpPr>
          <p:cNvPr id="54" name="Google Shape;54;p7"/>
          <p:cNvSpPr txBox="1">
            <a:spLocks noGrp="1"/>
          </p:cNvSpPr>
          <p:nvPr>
            <p:ph type="title"/>
          </p:nvPr>
        </p:nvSpPr>
        <p:spPr>
          <a:xfrm>
            <a:off x="1772997" y="114300"/>
            <a:ext cx="6742500" cy="685800"/>
          </a:xfrm>
          <a:prstGeom prst="rect">
            <a:avLst/>
          </a:prstGeom>
          <a:noFill/>
          <a:ln>
            <a:noFill/>
          </a:ln>
        </p:spPr>
        <p:txBody>
          <a:bodyPr spcFirstLastPara="1" wrap="square" lIns="68575" tIns="34275" rIns="68575" bIns="34275" anchor="ctr" anchorCtr="0">
            <a:normAutofit/>
          </a:bodyPr>
          <a:lstStyle>
            <a:lvl1pPr lvl="0" algn="r">
              <a:lnSpc>
                <a:spcPct val="90000"/>
              </a:lnSpc>
              <a:spcBef>
                <a:spcPts val="0"/>
              </a:spcBef>
              <a:spcAft>
                <a:spcPts val="0"/>
              </a:spcAft>
              <a:buClr>
                <a:schemeClr val="lt1"/>
              </a:buClr>
              <a:buSzPts val="2700"/>
              <a:buFont typeface="Calibri"/>
              <a:buNone/>
              <a:defRPr sz="2700">
                <a:solidFill>
                  <a:schemeClr val="lt1"/>
                </a:solidFill>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55" name="Google Shape;55;p7"/>
          <p:cNvSpPr txBox="1">
            <a:spLocks noGrp="1"/>
          </p:cNvSpPr>
          <p:nvPr>
            <p:ph type="body" idx="1"/>
          </p:nvPr>
        </p:nvSpPr>
        <p:spPr>
          <a:xfrm>
            <a:off x="628650" y="1001461"/>
            <a:ext cx="7886700" cy="3631200"/>
          </a:xfrm>
          <a:prstGeom prst="rect">
            <a:avLst/>
          </a:prstGeom>
          <a:solidFill>
            <a:schemeClr val="lt1"/>
          </a:solidFill>
          <a:ln>
            <a:noFill/>
          </a:ln>
        </p:spPr>
        <p:txBody>
          <a:bodyPr spcFirstLastPara="1" wrap="square" lIns="171450" tIns="411475" rIns="205725" bIns="34275" anchor="t" anchorCtr="0">
            <a:normAutofit/>
          </a:bodyPr>
          <a:lstStyle>
            <a:lvl1pPr marL="457200" lvl="0" indent="-349250" algn="l">
              <a:lnSpc>
                <a:spcPct val="100000"/>
              </a:lnSpc>
              <a:spcBef>
                <a:spcPts val="800"/>
              </a:spcBef>
              <a:spcAft>
                <a:spcPts val="0"/>
              </a:spcAft>
              <a:buClr>
                <a:schemeClr val="accent1"/>
              </a:buClr>
              <a:buSzPts val="1900"/>
              <a:buFont typeface="Arial"/>
              <a:buChar char="•"/>
              <a:defRPr sz="1900"/>
            </a:lvl1pPr>
            <a:lvl2pPr marL="914400" lvl="1" indent="-330200" algn="l">
              <a:lnSpc>
                <a:spcPct val="100000"/>
              </a:lnSpc>
              <a:spcBef>
                <a:spcPts val="800"/>
              </a:spcBef>
              <a:spcAft>
                <a:spcPts val="0"/>
              </a:spcAft>
              <a:buClr>
                <a:schemeClr val="accent1"/>
              </a:buClr>
              <a:buSzPts val="1600"/>
              <a:buFont typeface="Arial"/>
              <a:buChar char="•"/>
              <a:defRPr sz="1600"/>
            </a:lvl2pPr>
            <a:lvl3pPr marL="1371600" lvl="2" indent="-311150" algn="l">
              <a:lnSpc>
                <a:spcPct val="100000"/>
              </a:lnSpc>
              <a:spcBef>
                <a:spcPts val="800"/>
              </a:spcBef>
              <a:spcAft>
                <a:spcPts val="0"/>
              </a:spcAft>
              <a:buClr>
                <a:schemeClr val="accent1"/>
              </a:buClr>
              <a:buSzPts val="1300"/>
              <a:buFont typeface="Arial"/>
              <a:buChar char="•"/>
              <a:defRPr sz="1300"/>
            </a:lvl3pPr>
            <a:lvl4pPr marL="1828800" lvl="3" indent="-311150" algn="l">
              <a:lnSpc>
                <a:spcPct val="100000"/>
              </a:lnSpc>
              <a:spcBef>
                <a:spcPts val="800"/>
              </a:spcBef>
              <a:spcAft>
                <a:spcPts val="0"/>
              </a:spcAft>
              <a:buClr>
                <a:schemeClr val="accent1"/>
              </a:buClr>
              <a:buSzPts val="1300"/>
              <a:buFont typeface="Arial"/>
              <a:buChar char="•"/>
              <a:defRPr sz="1300"/>
            </a:lvl4pPr>
            <a:lvl5pPr marL="2286000" lvl="4" indent="-311150" algn="l">
              <a:lnSpc>
                <a:spcPct val="100000"/>
              </a:lnSpc>
              <a:spcBef>
                <a:spcPts val="800"/>
              </a:spcBef>
              <a:spcAft>
                <a:spcPts val="0"/>
              </a:spcAft>
              <a:buClr>
                <a:schemeClr val="accent1"/>
              </a:buClr>
              <a:buSzPts val="1300"/>
              <a:buFont typeface="Arial"/>
              <a:buChar char="•"/>
              <a:defRPr sz="1300"/>
            </a:lvl5pPr>
            <a:lvl6pPr marL="2743200" lvl="5" indent="-317500" algn="l">
              <a:lnSpc>
                <a:spcPct val="90000"/>
              </a:lnSpc>
              <a:spcBef>
                <a:spcPts val="8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56" name="Google Shape;56;p7"/>
          <p:cNvSpPr txBox="1">
            <a:spLocks noGrp="1"/>
          </p:cNvSpPr>
          <p:nvPr>
            <p:ph type="dt" idx="10"/>
          </p:nvPr>
        </p:nvSpPr>
        <p:spPr>
          <a:xfrm>
            <a:off x="628650" y="4767263"/>
            <a:ext cx="1018800" cy="273900"/>
          </a:xfrm>
          <a:prstGeom prst="rect">
            <a:avLst/>
          </a:prstGeom>
          <a:noFill/>
          <a:ln>
            <a:noFill/>
          </a:ln>
        </p:spPr>
        <p:txBody>
          <a:bodyPr spcFirstLastPara="1" wrap="square" lIns="68575" tIns="34275" rIns="68575" bIns="34275" anchor="ctr" anchorCtr="0">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57" name="Google Shape;57;p7"/>
          <p:cNvSpPr txBox="1">
            <a:spLocks noGrp="1"/>
          </p:cNvSpPr>
          <p:nvPr>
            <p:ph type="sldNum" idx="12"/>
          </p:nvPr>
        </p:nvSpPr>
        <p:spPr>
          <a:xfrm>
            <a:off x="7418349" y="4767263"/>
            <a:ext cx="1097100" cy="273900"/>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solidFill>
                  <a:srgbClr val="000000"/>
                </a:solidFill>
              </a:defRPr>
            </a:lvl1pPr>
            <a:lvl2pPr marL="0" lvl="1" indent="0" algn="r">
              <a:spcBef>
                <a:spcPts val="0"/>
              </a:spcBef>
              <a:buNone/>
              <a:defRPr>
                <a:solidFill>
                  <a:srgbClr val="000000"/>
                </a:solidFill>
              </a:defRPr>
            </a:lvl2pPr>
            <a:lvl3pPr marL="0" lvl="2" indent="0" algn="r">
              <a:spcBef>
                <a:spcPts val="0"/>
              </a:spcBef>
              <a:buNone/>
              <a:defRPr>
                <a:solidFill>
                  <a:srgbClr val="000000"/>
                </a:solidFill>
              </a:defRPr>
            </a:lvl3pPr>
            <a:lvl4pPr marL="0" lvl="3" indent="0" algn="r">
              <a:spcBef>
                <a:spcPts val="0"/>
              </a:spcBef>
              <a:buNone/>
              <a:defRPr>
                <a:solidFill>
                  <a:srgbClr val="000000"/>
                </a:solidFill>
              </a:defRPr>
            </a:lvl4pPr>
            <a:lvl5pPr marL="0" lvl="4" indent="0" algn="r">
              <a:spcBef>
                <a:spcPts val="0"/>
              </a:spcBef>
              <a:buNone/>
              <a:defRPr>
                <a:solidFill>
                  <a:srgbClr val="000000"/>
                </a:solidFill>
              </a:defRPr>
            </a:lvl5pPr>
            <a:lvl6pPr marL="0" lvl="5" indent="0" algn="r">
              <a:spcBef>
                <a:spcPts val="0"/>
              </a:spcBef>
              <a:buNone/>
              <a:defRPr>
                <a:solidFill>
                  <a:srgbClr val="000000"/>
                </a:solidFill>
              </a:defRPr>
            </a:lvl6pPr>
            <a:lvl7pPr marL="0" lvl="6" indent="0" algn="r">
              <a:spcBef>
                <a:spcPts val="0"/>
              </a:spcBef>
              <a:buNone/>
              <a:defRPr>
                <a:solidFill>
                  <a:srgbClr val="000000"/>
                </a:solidFill>
              </a:defRPr>
            </a:lvl7pPr>
            <a:lvl8pPr marL="0" lvl="7" indent="0" algn="r">
              <a:spcBef>
                <a:spcPts val="0"/>
              </a:spcBef>
              <a:buNone/>
              <a:defRPr>
                <a:solidFill>
                  <a:srgbClr val="000000"/>
                </a:solidFill>
              </a:defRPr>
            </a:lvl8pPr>
            <a:lvl9pPr marL="0" lvl="8" indent="0" algn="r">
              <a:spcBef>
                <a:spcPts val="0"/>
              </a:spcBef>
              <a:buNone/>
              <a:defRPr>
                <a:solidFill>
                  <a:srgbClr val="000000"/>
                </a:solidFill>
              </a:defRPr>
            </a:lvl9pPr>
          </a:lstStyle>
          <a:p>
            <a:pPr marL="0" lvl="0" indent="0" algn="r" rtl="0">
              <a:spcBef>
                <a:spcPts val="0"/>
              </a:spcBef>
              <a:spcAft>
                <a:spcPts val="0"/>
              </a:spcAft>
              <a:buNone/>
            </a:pPr>
            <a:fld id="{00000000-1234-1234-1234-123412341234}" type="slidenum">
              <a:rPr lang="en"/>
              <a:t>‹#›</a:t>
            </a:fld>
            <a:endParaRPr/>
          </a:p>
        </p:txBody>
      </p:sp>
      <p:sp>
        <p:nvSpPr>
          <p:cNvPr id="58" name="Google Shape;58;p7"/>
          <p:cNvSpPr/>
          <p:nvPr/>
        </p:nvSpPr>
        <p:spPr>
          <a:xfrm>
            <a:off x="0" y="912019"/>
            <a:ext cx="9144000" cy="89400"/>
          </a:xfrm>
          <a:prstGeom prst="rect">
            <a:avLst/>
          </a:prstGeom>
          <a:solidFill>
            <a:schemeClr val="accent2"/>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rgbClr val="FFFFFF"/>
              </a:solidFill>
              <a:latin typeface="Calibri"/>
              <a:ea typeface="Calibri"/>
              <a:cs typeface="Calibri"/>
              <a:sym typeface="Calibri"/>
            </a:endParaRPr>
          </a:p>
        </p:txBody>
      </p:sp>
      <p:sp>
        <p:nvSpPr>
          <p:cNvPr id="59" name="Google Shape;59;p7"/>
          <p:cNvSpPr txBox="1">
            <a:spLocks noGrp="1"/>
          </p:cNvSpPr>
          <p:nvPr>
            <p:ph type="ftr" idx="11"/>
          </p:nvPr>
        </p:nvSpPr>
        <p:spPr>
          <a:xfrm>
            <a:off x="2163942" y="4767263"/>
            <a:ext cx="4816200" cy="273900"/>
          </a:xfrm>
          <a:prstGeom prst="rect">
            <a:avLst/>
          </a:prstGeom>
          <a:noFill/>
          <a:ln>
            <a:noFill/>
          </a:ln>
        </p:spPr>
        <p:txBody>
          <a:bodyPr spcFirstLastPara="1" wrap="square" lIns="68575" tIns="34275" rIns="68575" bIns="34275" anchor="ctr" anchorCtr="0">
            <a:noAutofit/>
          </a:bodyPr>
          <a:lstStyle>
            <a:lvl1pPr marR="0" lvl="0" algn="ctr">
              <a:lnSpc>
                <a:spcPct val="100000"/>
              </a:lnSpc>
              <a:spcBef>
                <a:spcPts val="0"/>
              </a:spcBef>
              <a:spcAft>
                <a:spcPts val="0"/>
              </a:spcAft>
              <a:buClr>
                <a:schemeClr val="lt1"/>
              </a:buClr>
              <a:buSzPts val="900"/>
              <a:buFont typeface="Calibri"/>
              <a:buNone/>
              <a:defRPr>
                <a:solidFill>
                  <a:schemeClr val="lt1"/>
                </a:solidFill>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pic>
        <p:nvPicPr>
          <p:cNvPr id="60" name="Google Shape;60;p7"/>
          <p:cNvPicPr preferRelativeResize="0"/>
          <p:nvPr/>
        </p:nvPicPr>
        <p:blipFill>
          <a:blip r:embed="rId2">
            <a:alphaModFix/>
          </a:blip>
          <a:stretch>
            <a:fillRect/>
          </a:stretch>
        </p:blipFill>
        <p:spPr>
          <a:xfrm>
            <a:off x="628641" y="9675"/>
            <a:ext cx="1893094" cy="857250"/>
          </a:xfrm>
          <a:prstGeom prst="rect">
            <a:avLst/>
          </a:prstGeom>
          <a:noFill/>
          <a:ln>
            <a:noFill/>
          </a:ln>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1_Title and Content (White)">
  <p:cSld name="1_Title and Content (White)">
    <p:spTree>
      <p:nvGrpSpPr>
        <p:cNvPr id="1" name="Shape 61"/>
        <p:cNvGrpSpPr/>
        <p:nvPr/>
      </p:nvGrpSpPr>
      <p:grpSpPr>
        <a:xfrm>
          <a:off x="0" y="0"/>
          <a:ext cx="0" cy="0"/>
          <a:chOff x="0" y="0"/>
          <a:chExt cx="0" cy="0"/>
        </a:xfrm>
      </p:grpSpPr>
      <p:sp>
        <p:nvSpPr>
          <p:cNvPr id="62" name="Google Shape;62;p8"/>
          <p:cNvSpPr/>
          <p:nvPr/>
        </p:nvSpPr>
        <p:spPr>
          <a:xfrm>
            <a:off x="0" y="0"/>
            <a:ext cx="9144000" cy="914400"/>
          </a:xfrm>
          <a:prstGeom prst="rect">
            <a:avLst/>
          </a:prstGeom>
          <a:solidFill>
            <a:schemeClr val="dk1"/>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rgbClr val="FFFFFF"/>
              </a:solidFill>
              <a:latin typeface="Calibri"/>
              <a:ea typeface="Calibri"/>
              <a:cs typeface="Calibri"/>
              <a:sym typeface="Calibri"/>
            </a:endParaRPr>
          </a:p>
        </p:txBody>
      </p:sp>
      <p:sp>
        <p:nvSpPr>
          <p:cNvPr id="63" name="Google Shape;63;p8"/>
          <p:cNvSpPr txBox="1">
            <a:spLocks noGrp="1"/>
          </p:cNvSpPr>
          <p:nvPr>
            <p:ph type="title"/>
          </p:nvPr>
        </p:nvSpPr>
        <p:spPr>
          <a:xfrm>
            <a:off x="1863437" y="114300"/>
            <a:ext cx="6651900" cy="685800"/>
          </a:xfrm>
          <a:prstGeom prst="rect">
            <a:avLst/>
          </a:prstGeom>
          <a:noFill/>
          <a:ln>
            <a:noFill/>
          </a:ln>
        </p:spPr>
        <p:txBody>
          <a:bodyPr spcFirstLastPara="1" wrap="square" lIns="68575" tIns="34275" rIns="68575" bIns="34275" anchor="ctr" anchorCtr="0">
            <a:normAutofit/>
          </a:bodyPr>
          <a:lstStyle>
            <a:lvl1pPr lvl="0" algn="r">
              <a:lnSpc>
                <a:spcPct val="90000"/>
              </a:lnSpc>
              <a:spcBef>
                <a:spcPts val="0"/>
              </a:spcBef>
              <a:spcAft>
                <a:spcPts val="0"/>
              </a:spcAft>
              <a:buClr>
                <a:schemeClr val="lt1"/>
              </a:buClr>
              <a:buSzPts val="2700"/>
              <a:buFont typeface="Calibri"/>
              <a:buNone/>
              <a:defRPr sz="2700">
                <a:solidFill>
                  <a:schemeClr val="lt1"/>
                </a:solidFill>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64" name="Google Shape;64;p8"/>
          <p:cNvSpPr txBox="1">
            <a:spLocks noGrp="1"/>
          </p:cNvSpPr>
          <p:nvPr>
            <p:ph type="body" idx="1"/>
          </p:nvPr>
        </p:nvSpPr>
        <p:spPr>
          <a:xfrm>
            <a:off x="628650" y="1369219"/>
            <a:ext cx="7886700" cy="3263400"/>
          </a:xfrm>
          <a:prstGeom prst="rect">
            <a:avLst/>
          </a:prstGeom>
          <a:noFill/>
          <a:ln>
            <a:noFill/>
          </a:ln>
        </p:spPr>
        <p:txBody>
          <a:bodyPr spcFirstLastPara="1" wrap="square" lIns="68575" tIns="34275" rIns="68575" bIns="34275" anchor="t" anchorCtr="0">
            <a:normAutofit/>
          </a:bodyPr>
          <a:lstStyle>
            <a:lvl1pPr marL="457200" lvl="0" indent="-349250" algn="l">
              <a:lnSpc>
                <a:spcPct val="100000"/>
              </a:lnSpc>
              <a:spcBef>
                <a:spcPts val="800"/>
              </a:spcBef>
              <a:spcAft>
                <a:spcPts val="0"/>
              </a:spcAft>
              <a:buClr>
                <a:schemeClr val="accent1"/>
              </a:buClr>
              <a:buSzPts val="1900"/>
              <a:buChar char="•"/>
              <a:defRPr/>
            </a:lvl1pPr>
            <a:lvl2pPr marL="914400" lvl="1" indent="-330200" algn="l">
              <a:lnSpc>
                <a:spcPct val="100000"/>
              </a:lnSpc>
              <a:spcBef>
                <a:spcPts val="800"/>
              </a:spcBef>
              <a:spcAft>
                <a:spcPts val="0"/>
              </a:spcAft>
              <a:buClr>
                <a:schemeClr val="accent1"/>
              </a:buClr>
              <a:buSzPts val="1600"/>
              <a:buChar char="•"/>
              <a:defRPr/>
            </a:lvl2pPr>
            <a:lvl3pPr marL="1371600" lvl="2" indent="-311150" algn="l">
              <a:lnSpc>
                <a:spcPct val="100000"/>
              </a:lnSpc>
              <a:spcBef>
                <a:spcPts val="800"/>
              </a:spcBef>
              <a:spcAft>
                <a:spcPts val="0"/>
              </a:spcAft>
              <a:buClr>
                <a:schemeClr val="accent1"/>
              </a:buClr>
              <a:buSzPts val="1300"/>
              <a:buChar char="•"/>
              <a:defRPr/>
            </a:lvl3pPr>
            <a:lvl4pPr marL="1828800" lvl="3" indent="-311150" algn="l">
              <a:lnSpc>
                <a:spcPct val="100000"/>
              </a:lnSpc>
              <a:spcBef>
                <a:spcPts val="800"/>
              </a:spcBef>
              <a:spcAft>
                <a:spcPts val="0"/>
              </a:spcAft>
              <a:buClr>
                <a:schemeClr val="accent1"/>
              </a:buClr>
              <a:buSzPts val="1300"/>
              <a:buChar char="•"/>
              <a:defRPr/>
            </a:lvl4pPr>
            <a:lvl5pPr marL="2286000" lvl="4" indent="-311150" algn="l">
              <a:lnSpc>
                <a:spcPct val="100000"/>
              </a:lnSpc>
              <a:spcBef>
                <a:spcPts val="800"/>
              </a:spcBef>
              <a:spcAft>
                <a:spcPts val="0"/>
              </a:spcAft>
              <a:buClr>
                <a:schemeClr val="accent1"/>
              </a:buClr>
              <a:buSzPts val="1300"/>
              <a:buChar char="•"/>
              <a:defRPr/>
            </a:lvl5pPr>
            <a:lvl6pPr marL="2743200" lvl="5" indent="-317500" algn="l">
              <a:lnSpc>
                <a:spcPct val="90000"/>
              </a:lnSpc>
              <a:spcBef>
                <a:spcPts val="8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65" name="Google Shape;65;p8"/>
          <p:cNvSpPr txBox="1">
            <a:spLocks noGrp="1"/>
          </p:cNvSpPr>
          <p:nvPr>
            <p:ph type="dt" idx="10"/>
          </p:nvPr>
        </p:nvSpPr>
        <p:spPr>
          <a:xfrm>
            <a:off x="628650" y="4767263"/>
            <a:ext cx="1018800" cy="273900"/>
          </a:xfrm>
          <a:prstGeom prst="rect">
            <a:avLst/>
          </a:prstGeom>
          <a:noFill/>
          <a:ln>
            <a:noFill/>
          </a:ln>
        </p:spPr>
        <p:txBody>
          <a:bodyPr spcFirstLastPara="1" wrap="square" lIns="68575" tIns="34275" rIns="68575" bIns="34275" anchor="ctr" anchorCtr="0">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66" name="Google Shape;66;p8"/>
          <p:cNvSpPr txBox="1">
            <a:spLocks noGrp="1"/>
          </p:cNvSpPr>
          <p:nvPr>
            <p:ph type="sldNum" idx="12"/>
          </p:nvPr>
        </p:nvSpPr>
        <p:spPr>
          <a:xfrm>
            <a:off x="7418349" y="4767263"/>
            <a:ext cx="1097100" cy="273900"/>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solidFill>
                  <a:srgbClr val="000000"/>
                </a:solidFill>
              </a:defRPr>
            </a:lvl1pPr>
            <a:lvl2pPr marL="0" lvl="1" indent="0" algn="r">
              <a:spcBef>
                <a:spcPts val="0"/>
              </a:spcBef>
              <a:buNone/>
              <a:defRPr>
                <a:solidFill>
                  <a:srgbClr val="000000"/>
                </a:solidFill>
              </a:defRPr>
            </a:lvl2pPr>
            <a:lvl3pPr marL="0" lvl="2" indent="0" algn="r">
              <a:spcBef>
                <a:spcPts val="0"/>
              </a:spcBef>
              <a:buNone/>
              <a:defRPr>
                <a:solidFill>
                  <a:srgbClr val="000000"/>
                </a:solidFill>
              </a:defRPr>
            </a:lvl3pPr>
            <a:lvl4pPr marL="0" lvl="3" indent="0" algn="r">
              <a:spcBef>
                <a:spcPts val="0"/>
              </a:spcBef>
              <a:buNone/>
              <a:defRPr>
                <a:solidFill>
                  <a:srgbClr val="000000"/>
                </a:solidFill>
              </a:defRPr>
            </a:lvl4pPr>
            <a:lvl5pPr marL="0" lvl="4" indent="0" algn="r">
              <a:spcBef>
                <a:spcPts val="0"/>
              </a:spcBef>
              <a:buNone/>
              <a:defRPr>
                <a:solidFill>
                  <a:srgbClr val="000000"/>
                </a:solidFill>
              </a:defRPr>
            </a:lvl5pPr>
            <a:lvl6pPr marL="0" lvl="5" indent="0" algn="r">
              <a:spcBef>
                <a:spcPts val="0"/>
              </a:spcBef>
              <a:buNone/>
              <a:defRPr>
                <a:solidFill>
                  <a:srgbClr val="000000"/>
                </a:solidFill>
              </a:defRPr>
            </a:lvl6pPr>
            <a:lvl7pPr marL="0" lvl="6" indent="0" algn="r">
              <a:spcBef>
                <a:spcPts val="0"/>
              </a:spcBef>
              <a:buNone/>
              <a:defRPr>
                <a:solidFill>
                  <a:srgbClr val="000000"/>
                </a:solidFill>
              </a:defRPr>
            </a:lvl7pPr>
            <a:lvl8pPr marL="0" lvl="7" indent="0" algn="r">
              <a:spcBef>
                <a:spcPts val="0"/>
              </a:spcBef>
              <a:buNone/>
              <a:defRPr>
                <a:solidFill>
                  <a:srgbClr val="000000"/>
                </a:solidFill>
              </a:defRPr>
            </a:lvl8pPr>
            <a:lvl9pPr marL="0" lvl="8" indent="0" algn="r">
              <a:spcBef>
                <a:spcPts val="0"/>
              </a:spcBef>
              <a:buNone/>
              <a:defRPr>
                <a:solidFill>
                  <a:srgbClr val="000000"/>
                </a:solidFill>
              </a:defRPr>
            </a:lvl9pPr>
          </a:lstStyle>
          <a:p>
            <a:pPr marL="0" lvl="0" indent="0" algn="r" rtl="0">
              <a:spcBef>
                <a:spcPts val="0"/>
              </a:spcBef>
              <a:spcAft>
                <a:spcPts val="0"/>
              </a:spcAft>
              <a:buNone/>
            </a:pPr>
            <a:fld id="{00000000-1234-1234-1234-123412341234}" type="slidenum">
              <a:rPr lang="en"/>
              <a:t>‹#›</a:t>
            </a:fld>
            <a:endParaRPr/>
          </a:p>
        </p:txBody>
      </p:sp>
      <p:sp>
        <p:nvSpPr>
          <p:cNvPr id="67" name="Google Shape;67;p8"/>
          <p:cNvSpPr/>
          <p:nvPr/>
        </p:nvSpPr>
        <p:spPr>
          <a:xfrm>
            <a:off x="0" y="912019"/>
            <a:ext cx="9144000" cy="89400"/>
          </a:xfrm>
          <a:prstGeom prst="rect">
            <a:avLst/>
          </a:prstGeom>
          <a:solidFill>
            <a:schemeClr val="accent2"/>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rgbClr val="FFFFFF"/>
              </a:solidFill>
              <a:latin typeface="Calibri"/>
              <a:ea typeface="Calibri"/>
              <a:cs typeface="Calibri"/>
              <a:sym typeface="Calibri"/>
            </a:endParaRPr>
          </a:p>
        </p:txBody>
      </p:sp>
      <p:sp>
        <p:nvSpPr>
          <p:cNvPr id="68" name="Google Shape;68;p8"/>
          <p:cNvSpPr txBox="1">
            <a:spLocks noGrp="1"/>
          </p:cNvSpPr>
          <p:nvPr>
            <p:ph type="ftr" idx="11"/>
          </p:nvPr>
        </p:nvSpPr>
        <p:spPr>
          <a:xfrm>
            <a:off x="2163943" y="4767264"/>
            <a:ext cx="4816200" cy="273900"/>
          </a:xfrm>
          <a:prstGeom prst="rect">
            <a:avLst/>
          </a:prstGeom>
          <a:noFill/>
          <a:ln>
            <a:noFill/>
          </a:ln>
        </p:spPr>
        <p:txBody>
          <a:bodyPr spcFirstLastPara="1" wrap="square" lIns="68575" tIns="34275" rIns="68575" bIns="34275" anchor="ctr" anchorCtr="0">
            <a:noAutofit/>
          </a:bodyPr>
          <a:lstStyle>
            <a:lvl1pPr marR="0" lvl="0" algn="ctr">
              <a:lnSpc>
                <a:spcPct val="100000"/>
              </a:lnSpc>
              <a:spcBef>
                <a:spcPts val="0"/>
              </a:spcBef>
              <a:spcAft>
                <a:spcPts val="0"/>
              </a:spcAft>
              <a:buClr>
                <a:srgbClr val="000000"/>
              </a:buClr>
              <a:buSzPts val="900"/>
              <a:buFont typeface="Calibri"/>
              <a:buNone/>
              <a:defRPr>
                <a:solidFill>
                  <a:srgbClr val="000000"/>
                </a:solidFill>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pic>
        <p:nvPicPr>
          <p:cNvPr id="69" name="Google Shape;69;p8"/>
          <p:cNvPicPr preferRelativeResize="0"/>
          <p:nvPr/>
        </p:nvPicPr>
        <p:blipFill rotWithShape="1">
          <a:blip r:embed="rId2">
            <a:alphaModFix/>
          </a:blip>
          <a:srcRect/>
          <a:stretch/>
        </p:blipFill>
        <p:spPr>
          <a:xfrm>
            <a:off x="88323" y="162338"/>
            <a:ext cx="1344044" cy="583205"/>
          </a:xfrm>
          <a:prstGeom prst="rect">
            <a:avLst/>
          </a:prstGeom>
          <a:solidFill>
            <a:schemeClr val="lt1"/>
          </a:solidFill>
          <a:ln>
            <a:noFill/>
          </a:ln>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1_Title Only" type="titleOnly">
  <p:cSld name="TITLE_ONLY">
    <p:spTree>
      <p:nvGrpSpPr>
        <p:cNvPr id="1" name="Shape 70"/>
        <p:cNvGrpSpPr/>
        <p:nvPr/>
      </p:nvGrpSpPr>
      <p:grpSpPr>
        <a:xfrm>
          <a:off x="0" y="0"/>
          <a:ext cx="0" cy="0"/>
          <a:chOff x="0" y="0"/>
          <a:chExt cx="0" cy="0"/>
        </a:xfrm>
      </p:grpSpPr>
      <p:sp>
        <p:nvSpPr>
          <p:cNvPr id="71" name="Google Shape;71;p9"/>
          <p:cNvSpPr txBox="1">
            <a:spLocks noGrp="1"/>
          </p:cNvSpPr>
          <p:nvPr>
            <p:ph type="title"/>
          </p:nvPr>
        </p:nvSpPr>
        <p:spPr>
          <a:xfrm>
            <a:off x="1865376" y="116586"/>
            <a:ext cx="6652200" cy="685800"/>
          </a:xfrm>
          <a:prstGeom prst="rect">
            <a:avLst/>
          </a:prstGeom>
          <a:noFill/>
          <a:ln>
            <a:noFill/>
          </a:ln>
        </p:spPr>
        <p:txBody>
          <a:bodyPr spcFirstLastPara="1" wrap="square" lIns="68575" tIns="34275" rIns="68575" bIns="34275" anchor="ctr" anchorCtr="0">
            <a:normAutofit/>
          </a:bodyPr>
          <a:lstStyle>
            <a:lvl1pPr lvl="0" algn="l">
              <a:lnSpc>
                <a:spcPct val="90000"/>
              </a:lnSpc>
              <a:spcBef>
                <a:spcPts val="0"/>
              </a:spcBef>
              <a:spcAft>
                <a:spcPts val="0"/>
              </a:spcAft>
              <a:buClr>
                <a:srgbClr val="3E65AF"/>
              </a:buClr>
              <a:buSzPts val="3300"/>
              <a:buFont typeface="Calibri"/>
              <a:buNone/>
              <a:defRPr>
                <a:solidFill>
                  <a:srgbClr val="3E65AF"/>
                </a:solidFill>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72" name="Google Shape;72;p9"/>
          <p:cNvSpPr txBox="1">
            <a:spLocks noGrp="1"/>
          </p:cNvSpPr>
          <p:nvPr>
            <p:ph type="ftr" idx="11"/>
          </p:nvPr>
        </p:nvSpPr>
        <p:spPr>
          <a:xfrm>
            <a:off x="2476633" y="4767262"/>
            <a:ext cx="4190700" cy="273900"/>
          </a:xfrm>
          <a:prstGeom prst="rect">
            <a:avLst/>
          </a:prstGeom>
          <a:noFill/>
          <a:ln>
            <a:noFill/>
          </a:ln>
        </p:spPr>
        <p:txBody>
          <a:bodyPr spcFirstLastPara="1" wrap="square" lIns="68575" tIns="34275" rIns="68575" bIns="34275" anchor="ctr" anchorCtr="0">
            <a:noAutofit/>
          </a:bodyPr>
          <a:lstStyle>
            <a:lvl1pPr lvl="0" algn="ctr">
              <a:spcBef>
                <a:spcPts val="0"/>
              </a:spcBef>
              <a:spcAft>
                <a:spcPts val="0"/>
              </a:spcAft>
              <a:buSzPts val="1100"/>
              <a:buNone/>
              <a:defRPr sz="900">
                <a:solidFill>
                  <a:schemeClr val="lt1"/>
                </a:solidFill>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73" name="Google Shape;73;p9"/>
          <p:cNvSpPr txBox="1">
            <a:spLocks noGrp="1"/>
          </p:cNvSpPr>
          <p:nvPr>
            <p:ph type="sldNum" idx="12"/>
          </p:nvPr>
        </p:nvSpPr>
        <p:spPr>
          <a:xfrm>
            <a:off x="7418349" y="4767263"/>
            <a:ext cx="1097100" cy="273900"/>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sz="900" b="1">
                <a:solidFill>
                  <a:srgbClr val="FFFFFF"/>
                </a:solidFill>
                <a:latin typeface="Calibri"/>
                <a:ea typeface="Calibri"/>
                <a:cs typeface="Calibri"/>
                <a:sym typeface="Calibri"/>
              </a:defRPr>
            </a:lvl1pPr>
            <a:lvl2pPr marL="0" lvl="1" indent="0" algn="r">
              <a:spcBef>
                <a:spcPts val="0"/>
              </a:spcBef>
              <a:buNone/>
              <a:defRPr sz="900" b="1">
                <a:solidFill>
                  <a:srgbClr val="FFFFFF"/>
                </a:solidFill>
                <a:latin typeface="Calibri"/>
                <a:ea typeface="Calibri"/>
                <a:cs typeface="Calibri"/>
                <a:sym typeface="Calibri"/>
              </a:defRPr>
            </a:lvl2pPr>
            <a:lvl3pPr marL="0" lvl="2" indent="0" algn="r">
              <a:spcBef>
                <a:spcPts val="0"/>
              </a:spcBef>
              <a:buNone/>
              <a:defRPr sz="900" b="1">
                <a:solidFill>
                  <a:srgbClr val="FFFFFF"/>
                </a:solidFill>
                <a:latin typeface="Calibri"/>
                <a:ea typeface="Calibri"/>
                <a:cs typeface="Calibri"/>
                <a:sym typeface="Calibri"/>
              </a:defRPr>
            </a:lvl3pPr>
            <a:lvl4pPr marL="0" lvl="3" indent="0" algn="r">
              <a:spcBef>
                <a:spcPts val="0"/>
              </a:spcBef>
              <a:buNone/>
              <a:defRPr sz="900" b="1">
                <a:solidFill>
                  <a:srgbClr val="FFFFFF"/>
                </a:solidFill>
                <a:latin typeface="Calibri"/>
                <a:ea typeface="Calibri"/>
                <a:cs typeface="Calibri"/>
                <a:sym typeface="Calibri"/>
              </a:defRPr>
            </a:lvl4pPr>
            <a:lvl5pPr marL="0" lvl="4" indent="0" algn="r">
              <a:spcBef>
                <a:spcPts val="0"/>
              </a:spcBef>
              <a:buNone/>
              <a:defRPr sz="900" b="1">
                <a:solidFill>
                  <a:srgbClr val="FFFFFF"/>
                </a:solidFill>
                <a:latin typeface="Calibri"/>
                <a:ea typeface="Calibri"/>
                <a:cs typeface="Calibri"/>
                <a:sym typeface="Calibri"/>
              </a:defRPr>
            </a:lvl5pPr>
            <a:lvl6pPr marL="0" lvl="5" indent="0" algn="r">
              <a:spcBef>
                <a:spcPts val="0"/>
              </a:spcBef>
              <a:buNone/>
              <a:defRPr sz="900" b="1">
                <a:solidFill>
                  <a:srgbClr val="FFFFFF"/>
                </a:solidFill>
                <a:latin typeface="Calibri"/>
                <a:ea typeface="Calibri"/>
                <a:cs typeface="Calibri"/>
                <a:sym typeface="Calibri"/>
              </a:defRPr>
            </a:lvl6pPr>
            <a:lvl7pPr marL="0" lvl="6" indent="0" algn="r">
              <a:spcBef>
                <a:spcPts val="0"/>
              </a:spcBef>
              <a:buNone/>
              <a:defRPr sz="900" b="1">
                <a:solidFill>
                  <a:srgbClr val="FFFFFF"/>
                </a:solidFill>
                <a:latin typeface="Calibri"/>
                <a:ea typeface="Calibri"/>
                <a:cs typeface="Calibri"/>
                <a:sym typeface="Calibri"/>
              </a:defRPr>
            </a:lvl7pPr>
            <a:lvl8pPr marL="0" lvl="7" indent="0" algn="r">
              <a:spcBef>
                <a:spcPts val="0"/>
              </a:spcBef>
              <a:buNone/>
              <a:defRPr sz="900" b="1">
                <a:solidFill>
                  <a:srgbClr val="FFFFFF"/>
                </a:solidFill>
                <a:latin typeface="Calibri"/>
                <a:ea typeface="Calibri"/>
                <a:cs typeface="Calibri"/>
                <a:sym typeface="Calibri"/>
              </a:defRPr>
            </a:lvl8pPr>
            <a:lvl9pPr marL="0" lvl="8" indent="0" algn="r">
              <a:spcBef>
                <a:spcPts val="0"/>
              </a:spcBef>
              <a:buNone/>
              <a:defRPr sz="900" b="1">
                <a:solidFill>
                  <a:srgbClr val="FFFFFF"/>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pic>
        <p:nvPicPr>
          <p:cNvPr id="74" name="Google Shape;74;p9"/>
          <p:cNvPicPr preferRelativeResize="0"/>
          <p:nvPr/>
        </p:nvPicPr>
        <p:blipFill rotWithShape="1">
          <a:blip r:embed="rId2">
            <a:alphaModFix/>
          </a:blip>
          <a:srcRect/>
          <a:stretch/>
        </p:blipFill>
        <p:spPr>
          <a:xfrm>
            <a:off x="88323" y="162338"/>
            <a:ext cx="1344044" cy="583205"/>
          </a:xfrm>
          <a:prstGeom prst="rect">
            <a:avLst/>
          </a:prstGeom>
          <a:solidFill>
            <a:schemeClr val="lt1"/>
          </a:solidFill>
          <a:ln>
            <a:noFill/>
          </a:ln>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75"/>
        <p:cNvGrpSpPr/>
        <p:nvPr/>
      </p:nvGrpSpPr>
      <p:grpSpPr>
        <a:xfrm>
          <a:off x="0" y="0"/>
          <a:ext cx="0" cy="0"/>
          <a:chOff x="0" y="0"/>
          <a:chExt cx="0" cy="0"/>
        </a:xfrm>
      </p:grpSpPr>
      <p:sp>
        <p:nvSpPr>
          <p:cNvPr id="76" name="Google Shape;76;p10"/>
          <p:cNvSpPr/>
          <p:nvPr/>
        </p:nvSpPr>
        <p:spPr>
          <a:xfrm>
            <a:off x="-75" y="5045700"/>
            <a:ext cx="9144000" cy="978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77;p10"/>
          <p:cNvSpPr txBox="1">
            <a:spLocks noGrp="1"/>
          </p:cNvSpPr>
          <p:nvPr>
            <p:ph type="title"/>
          </p:nvPr>
        </p:nvSpPr>
        <p:spPr>
          <a:xfrm>
            <a:off x="311700" y="445025"/>
            <a:ext cx="8520600" cy="707400"/>
          </a:xfrm>
          <a:prstGeom prst="rect">
            <a:avLst/>
          </a:prstGeom>
        </p:spPr>
        <p:txBody>
          <a:bodyPr spcFirstLastPara="1" wrap="square" lIns="68575" tIns="34275" rIns="68575" bIns="34275" anchor="ctr" anchorCtr="0">
            <a:normAutofit/>
          </a:bodyPr>
          <a:lstStyle>
            <a:lvl1pPr lvl="0" rtl="0">
              <a:spcBef>
                <a:spcPts val="0"/>
              </a:spcBef>
              <a:spcAft>
                <a:spcPts val="0"/>
              </a:spcAft>
              <a:buSzPts val="3300"/>
              <a:buNone/>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78" name="Google Shape;78;p10"/>
          <p:cNvSpPr txBox="1">
            <a:spLocks noGrp="1"/>
          </p:cNvSpPr>
          <p:nvPr>
            <p:ph type="body" idx="1"/>
          </p:nvPr>
        </p:nvSpPr>
        <p:spPr>
          <a:xfrm>
            <a:off x="311700" y="1266325"/>
            <a:ext cx="8520600" cy="3302700"/>
          </a:xfrm>
          <a:prstGeom prst="rect">
            <a:avLst/>
          </a:prstGeom>
        </p:spPr>
        <p:txBody>
          <a:bodyPr spcFirstLastPara="1" wrap="square" lIns="68575" tIns="34275" rIns="68575" bIns="34275" anchor="t" anchorCtr="0">
            <a:normAutofit/>
          </a:bodyPr>
          <a:lstStyle>
            <a:lvl1pPr marL="457200" lvl="0" indent="-349250" rtl="0">
              <a:spcBef>
                <a:spcPts val="800"/>
              </a:spcBef>
              <a:spcAft>
                <a:spcPts val="0"/>
              </a:spcAft>
              <a:buSzPts val="1900"/>
              <a:buChar char="•"/>
              <a:defRPr/>
            </a:lvl1pPr>
            <a:lvl2pPr marL="914400" lvl="1" indent="-330200" rtl="0">
              <a:spcBef>
                <a:spcPts val="800"/>
              </a:spcBef>
              <a:spcAft>
                <a:spcPts val="0"/>
              </a:spcAft>
              <a:buSzPts val="1600"/>
              <a:buChar char="•"/>
              <a:defRPr/>
            </a:lvl2pPr>
            <a:lvl3pPr marL="1371600" lvl="2" indent="-311150" rtl="0">
              <a:spcBef>
                <a:spcPts val="800"/>
              </a:spcBef>
              <a:spcAft>
                <a:spcPts val="0"/>
              </a:spcAft>
              <a:buSzPts val="1300"/>
              <a:buChar char="•"/>
              <a:defRPr/>
            </a:lvl3pPr>
            <a:lvl4pPr marL="1828800" lvl="3" indent="-311150" rtl="0">
              <a:spcBef>
                <a:spcPts val="800"/>
              </a:spcBef>
              <a:spcAft>
                <a:spcPts val="0"/>
              </a:spcAft>
              <a:buSzPts val="1300"/>
              <a:buChar char="•"/>
              <a:defRPr/>
            </a:lvl4pPr>
            <a:lvl5pPr marL="2286000" lvl="4" indent="-311150" rtl="0">
              <a:spcBef>
                <a:spcPts val="800"/>
              </a:spcBef>
              <a:spcAft>
                <a:spcPts val="0"/>
              </a:spcAft>
              <a:buSzPts val="1300"/>
              <a:buChar char="•"/>
              <a:defRPr/>
            </a:lvl5pPr>
            <a:lvl6pPr marL="2743200" lvl="5" indent="-317500" rtl="0">
              <a:spcBef>
                <a:spcPts val="800"/>
              </a:spcBef>
              <a:spcAft>
                <a:spcPts val="0"/>
              </a:spcAft>
              <a:buSzPts val="1400"/>
              <a:buChar char="•"/>
              <a:defRPr/>
            </a:lvl6pPr>
            <a:lvl7pPr marL="3200400" lvl="6" indent="-317500" rtl="0">
              <a:spcBef>
                <a:spcPts val="400"/>
              </a:spcBef>
              <a:spcAft>
                <a:spcPts val="0"/>
              </a:spcAft>
              <a:buSzPts val="1400"/>
              <a:buChar char="•"/>
              <a:defRPr/>
            </a:lvl7pPr>
            <a:lvl8pPr marL="3657600" lvl="7" indent="-317500" rtl="0">
              <a:spcBef>
                <a:spcPts val="400"/>
              </a:spcBef>
              <a:spcAft>
                <a:spcPts val="0"/>
              </a:spcAft>
              <a:buSzPts val="1400"/>
              <a:buChar char="•"/>
              <a:defRPr/>
            </a:lvl8pPr>
            <a:lvl9pPr marL="4114800" lvl="8" indent="-317500" rtl="0">
              <a:spcBef>
                <a:spcPts val="400"/>
              </a:spcBef>
              <a:spcAft>
                <a:spcPts val="0"/>
              </a:spcAft>
              <a:buSzPts val="1400"/>
              <a:buChar char="•"/>
              <a:defRPr/>
            </a:lvl9pPr>
          </a:lstStyle>
          <a:p>
            <a:endParaRPr/>
          </a:p>
        </p:txBody>
      </p:sp>
      <p:sp>
        <p:nvSpPr>
          <p:cNvPr id="79" name="Google Shape;79;p10"/>
          <p:cNvSpPr txBox="1">
            <a:spLocks noGrp="1"/>
          </p:cNvSpPr>
          <p:nvPr>
            <p:ph type="sldNum" idx="12"/>
          </p:nvPr>
        </p:nvSpPr>
        <p:spPr>
          <a:xfrm>
            <a:off x="8472458" y="4663217"/>
            <a:ext cx="548700" cy="393600"/>
          </a:xfrm>
          <a:prstGeom prst="rect">
            <a:avLst/>
          </a:prstGeom>
        </p:spPr>
        <p:txBody>
          <a:bodyPr spcFirstLastPara="1" wrap="square" lIns="68575" tIns="34275" rIns="68575" bIns="3427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628650" y="273844"/>
            <a:ext cx="7886700" cy="994200"/>
          </a:xfrm>
          <a:prstGeom prst="rect">
            <a:avLst/>
          </a:prstGeom>
          <a:noFill/>
          <a:ln>
            <a:noFill/>
          </a:ln>
        </p:spPr>
        <p:txBody>
          <a:bodyPr spcFirstLastPara="1" wrap="square" lIns="68575" tIns="34275" rIns="68575" bIns="34275" anchor="ctr" anchorCtr="0">
            <a:normAutofit/>
          </a:bodyPr>
          <a:lstStyle>
            <a:lvl1pPr marR="0" lvl="0" algn="l" rtl="0">
              <a:lnSpc>
                <a:spcPct val="90000"/>
              </a:lnSpc>
              <a:spcBef>
                <a:spcPts val="0"/>
              </a:spcBef>
              <a:spcAft>
                <a:spcPts val="0"/>
              </a:spcAft>
              <a:buClr>
                <a:schemeClr val="dk1"/>
              </a:buClr>
              <a:buSzPts val="3300"/>
              <a:buFont typeface="Calibri"/>
              <a:buNone/>
              <a:defRPr sz="3300" b="0" i="0" u="none" strike="noStrike" cap="none">
                <a:solidFill>
                  <a:schemeClr val="dk1"/>
                </a:solidFill>
                <a:latin typeface="Calibri"/>
                <a:ea typeface="Calibri"/>
                <a:cs typeface="Calibri"/>
                <a:sym typeface="Calibri"/>
              </a:defRPr>
            </a:lvl1pPr>
            <a:lvl2pPr lvl="1">
              <a:spcBef>
                <a:spcPts val="0"/>
              </a:spcBef>
              <a:spcAft>
                <a:spcPts val="0"/>
              </a:spcAft>
              <a:buSzPts val="1100"/>
              <a:buNone/>
              <a:defRPr sz="1400"/>
            </a:lvl2pPr>
            <a:lvl3pPr lvl="2">
              <a:spcBef>
                <a:spcPts val="0"/>
              </a:spcBef>
              <a:spcAft>
                <a:spcPts val="0"/>
              </a:spcAft>
              <a:buSzPts val="1100"/>
              <a:buNone/>
              <a:defRPr sz="1400"/>
            </a:lvl3pPr>
            <a:lvl4pPr lvl="3">
              <a:spcBef>
                <a:spcPts val="0"/>
              </a:spcBef>
              <a:spcAft>
                <a:spcPts val="0"/>
              </a:spcAft>
              <a:buSzPts val="1100"/>
              <a:buNone/>
              <a:defRPr sz="1400"/>
            </a:lvl4pPr>
            <a:lvl5pPr lvl="4">
              <a:spcBef>
                <a:spcPts val="0"/>
              </a:spcBef>
              <a:spcAft>
                <a:spcPts val="0"/>
              </a:spcAft>
              <a:buSzPts val="1100"/>
              <a:buNone/>
              <a:defRPr sz="1400"/>
            </a:lvl5pPr>
            <a:lvl6pPr lvl="5">
              <a:spcBef>
                <a:spcPts val="0"/>
              </a:spcBef>
              <a:spcAft>
                <a:spcPts val="0"/>
              </a:spcAft>
              <a:buSzPts val="1100"/>
              <a:buNone/>
              <a:defRPr sz="1400"/>
            </a:lvl6pPr>
            <a:lvl7pPr lvl="6">
              <a:spcBef>
                <a:spcPts val="0"/>
              </a:spcBef>
              <a:spcAft>
                <a:spcPts val="0"/>
              </a:spcAft>
              <a:buSzPts val="1100"/>
              <a:buNone/>
              <a:defRPr sz="1400"/>
            </a:lvl7pPr>
            <a:lvl8pPr lvl="7">
              <a:spcBef>
                <a:spcPts val="0"/>
              </a:spcBef>
              <a:spcAft>
                <a:spcPts val="0"/>
              </a:spcAft>
              <a:buSzPts val="1100"/>
              <a:buNone/>
              <a:defRPr sz="1400"/>
            </a:lvl8pPr>
            <a:lvl9pPr lvl="8">
              <a:spcBef>
                <a:spcPts val="0"/>
              </a:spcBef>
              <a:spcAft>
                <a:spcPts val="0"/>
              </a:spcAft>
              <a:buSzPts val="1100"/>
              <a:buNone/>
              <a:defRPr sz="1400"/>
            </a:lvl9pPr>
          </a:lstStyle>
          <a:p>
            <a:endParaRPr/>
          </a:p>
        </p:txBody>
      </p:sp>
      <p:sp>
        <p:nvSpPr>
          <p:cNvPr id="7" name="Google Shape;7;p1"/>
          <p:cNvSpPr txBox="1">
            <a:spLocks noGrp="1"/>
          </p:cNvSpPr>
          <p:nvPr>
            <p:ph type="body" idx="1"/>
          </p:nvPr>
        </p:nvSpPr>
        <p:spPr>
          <a:xfrm>
            <a:off x="628650" y="1369219"/>
            <a:ext cx="7886700" cy="3263400"/>
          </a:xfrm>
          <a:prstGeom prst="rect">
            <a:avLst/>
          </a:prstGeom>
          <a:noFill/>
          <a:ln>
            <a:noFill/>
          </a:ln>
        </p:spPr>
        <p:txBody>
          <a:bodyPr spcFirstLastPara="1" wrap="square" lIns="68575" tIns="34275" rIns="68575" bIns="34275" anchor="t" anchorCtr="0">
            <a:normAutofit/>
          </a:bodyPr>
          <a:lstStyle>
            <a:lvl1pPr marL="457200" marR="0" lvl="0" indent="-349250" algn="l" rtl="0">
              <a:lnSpc>
                <a:spcPct val="100000"/>
              </a:lnSpc>
              <a:spcBef>
                <a:spcPts val="800"/>
              </a:spcBef>
              <a:spcAft>
                <a:spcPts val="0"/>
              </a:spcAft>
              <a:buClr>
                <a:schemeClr val="accent1"/>
              </a:buClr>
              <a:buSzPts val="1900"/>
              <a:buFont typeface="Arial"/>
              <a:buChar char="•"/>
              <a:defRPr sz="1900" b="0" i="0" u="none" strike="noStrike" cap="none">
                <a:solidFill>
                  <a:schemeClr val="dk1"/>
                </a:solidFill>
                <a:latin typeface="Calibri"/>
                <a:ea typeface="Calibri"/>
                <a:cs typeface="Calibri"/>
                <a:sym typeface="Calibri"/>
              </a:defRPr>
            </a:lvl1pPr>
            <a:lvl2pPr marL="914400" marR="0" lvl="1" indent="-330200" algn="l" rtl="0">
              <a:lnSpc>
                <a:spcPct val="100000"/>
              </a:lnSpc>
              <a:spcBef>
                <a:spcPts val="800"/>
              </a:spcBef>
              <a:spcAft>
                <a:spcPts val="0"/>
              </a:spcAft>
              <a:buClr>
                <a:schemeClr val="accent1"/>
              </a:buClr>
              <a:buSzPts val="1600"/>
              <a:buFont typeface="Arial"/>
              <a:buChar char="•"/>
              <a:defRPr sz="1600" b="0" i="0" u="none" strike="noStrike" cap="none">
                <a:solidFill>
                  <a:schemeClr val="dk1"/>
                </a:solidFill>
                <a:latin typeface="Calibri"/>
                <a:ea typeface="Calibri"/>
                <a:cs typeface="Calibri"/>
                <a:sym typeface="Calibri"/>
              </a:defRPr>
            </a:lvl2pPr>
            <a:lvl3pPr marL="1371600" marR="0" lvl="2" indent="-311150" algn="l" rtl="0">
              <a:lnSpc>
                <a:spcPct val="100000"/>
              </a:lnSpc>
              <a:spcBef>
                <a:spcPts val="800"/>
              </a:spcBef>
              <a:spcAft>
                <a:spcPts val="0"/>
              </a:spcAft>
              <a:buClr>
                <a:schemeClr val="accent1"/>
              </a:buClr>
              <a:buSzPts val="1300"/>
              <a:buFont typeface="Arial"/>
              <a:buChar char="•"/>
              <a:defRPr sz="1300" b="0" i="0" u="none" strike="noStrike" cap="none">
                <a:solidFill>
                  <a:schemeClr val="dk1"/>
                </a:solidFill>
                <a:latin typeface="Calibri"/>
                <a:ea typeface="Calibri"/>
                <a:cs typeface="Calibri"/>
                <a:sym typeface="Calibri"/>
              </a:defRPr>
            </a:lvl3pPr>
            <a:lvl4pPr marL="1828800" marR="0" lvl="3" indent="-311150" algn="l" rtl="0">
              <a:lnSpc>
                <a:spcPct val="100000"/>
              </a:lnSpc>
              <a:spcBef>
                <a:spcPts val="800"/>
              </a:spcBef>
              <a:spcAft>
                <a:spcPts val="0"/>
              </a:spcAft>
              <a:buClr>
                <a:schemeClr val="accent1"/>
              </a:buClr>
              <a:buSzPts val="1300"/>
              <a:buFont typeface="Arial"/>
              <a:buChar char="•"/>
              <a:defRPr sz="1300" b="0" i="0" u="none" strike="noStrike" cap="none">
                <a:solidFill>
                  <a:schemeClr val="dk1"/>
                </a:solidFill>
                <a:latin typeface="Calibri"/>
                <a:ea typeface="Calibri"/>
                <a:cs typeface="Calibri"/>
                <a:sym typeface="Calibri"/>
              </a:defRPr>
            </a:lvl4pPr>
            <a:lvl5pPr marL="2286000" marR="0" lvl="4" indent="-311150" algn="l" rtl="0">
              <a:lnSpc>
                <a:spcPct val="100000"/>
              </a:lnSpc>
              <a:spcBef>
                <a:spcPts val="800"/>
              </a:spcBef>
              <a:spcAft>
                <a:spcPts val="0"/>
              </a:spcAft>
              <a:buClr>
                <a:schemeClr val="accent1"/>
              </a:buClr>
              <a:buSzPts val="1300"/>
              <a:buFont typeface="Arial"/>
              <a:buChar char="•"/>
              <a:defRPr sz="1300" b="0" i="0" u="none" strike="noStrike" cap="none">
                <a:solidFill>
                  <a:schemeClr val="dk1"/>
                </a:solidFill>
                <a:latin typeface="Calibri"/>
                <a:ea typeface="Calibri"/>
                <a:cs typeface="Calibri"/>
                <a:sym typeface="Calibri"/>
              </a:defRPr>
            </a:lvl5pPr>
            <a:lvl6pPr marL="2743200" marR="0" lvl="5" indent="-317500" algn="l" rtl="0">
              <a:lnSpc>
                <a:spcPct val="90000"/>
              </a:lnSpc>
              <a:spcBef>
                <a:spcPts val="8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9pPr>
          </a:lstStyle>
          <a:p>
            <a:endParaRPr/>
          </a:p>
        </p:txBody>
      </p:sp>
      <p:sp>
        <p:nvSpPr>
          <p:cNvPr id="8" name="Google Shape;8;p1"/>
          <p:cNvSpPr txBox="1">
            <a:spLocks noGrp="1"/>
          </p:cNvSpPr>
          <p:nvPr>
            <p:ph type="dt" idx="10"/>
          </p:nvPr>
        </p:nvSpPr>
        <p:spPr>
          <a:xfrm>
            <a:off x="628650" y="4767263"/>
            <a:ext cx="1018800" cy="273900"/>
          </a:xfrm>
          <a:prstGeom prst="rect">
            <a:avLst/>
          </a:prstGeom>
          <a:noFill/>
          <a:ln>
            <a:noFill/>
          </a:ln>
        </p:spPr>
        <p:txBody>
          <a:bodyPr spcFirstLastPara="1" wrap="square" lIns="68575" tIns="34275" rIns="68575" bIns="34275" anchor="ctr" anchorCtr="0">
            <a:noAutofit/>
          </a:bodyPr>
          <a:lstStyle>
            <a:lvl1pPr marR="0" lvl="0" algn="l" rtl="0">
              <a:spcBef>
                <a:spcPts val="0"/>
              </a:spcBef>
              <a:spcAft>
                <a:spcPts val="0"/>
              </a:spcAft>
              <a:buSzPts val="1100"/>
              <a:buNone/>
              <a:defRPr sz="900" b="0" i="0" u="none" strike="noStrike" cap="none">
                <a:solidFill>
                  <a:schemeClr val="dk2"/>
                </a:solidFill>
                <a:latin typeface="Calibri"/>
                <a:ea typeface="Calibri"/>
                <a:cs typeface="Calibri"/>
                <a:sym typeface="Calibri"/>
              </a:defRPr>
            </a:lvl1pPr>
            <a:lvl2pPr marR="0" lvl="1"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9pPr>
          </a:lstStyle>
          <a:p>
            <a:endParaRPr/>
          </a:p>
        </p:txBody>
      </p:sp>
      <p:sp>
        <p:nvSpPr>
          <p:cNvPr id="9" name="Google Shape;9;p1"/>
          <p:cNvSpPr txBox="1">
            <a:spLocks noGrp="1"/>
          </p:cNvSpPr>
          <p:nvPr>
            <p:ph type="ftr" idx="11"/>
          </p:nvPr>
        </p:nvSpPr>
        <p:spPr>
          <a:xfrm>
            <a:off x="2476633" y="4767262"/>
            <a:ext cx="4190700" cy="273900"/>
          </a:xfrm>
          <a:prstGeom prst="rect">
            <a:avLst/>
          </a:prstGeom>
          <a:noFill/>
          <a:ln>
            <a:noFill/>
          </a:ln>
        </p:spPr>
        <p:txBody>
          <a:bodyPr spcFirstLastPara="1" wrap="square" lIns="68575" tIns="34275" rIns="68575" bIns="34275" anchor="ctr" anchorCtr="0">
            <a:noAutofit/>
          </a:bodyPr>
          <a:lstStyle>
            <a:lvl1pPr marR="0" lvl="0" algn="ctr" rtl="0">
              <a:spcBef>
                <a:spcPts val="0"/>
              </a:spcBef>
              <a:spcAft>
                <a:spcPts val="0"/>
              </a:spcAft>
              <a:buSzPts val="1100"/>
              <a:buNone/>
              <a:defRPr sz="900" b="0" i="0" u="none" strike="noStrike" cap="none">
                <a:solidFill>
                  <a:schemeClr val="dk2"/>
                </a:solidFill>
                <a:latin typeface="Calibri"/>
                <a:ea typeface="Calibri"/>
                <a:cs typeface="Calibri"/>
                <a:sym typeface="Calibri"/>
              </a:defRPr>
            </a:lvl1pPr>
            <a:lvl2pPr marR="0" lvl="1"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9pPr>
          </a:lstStyle>
          <a:p>
            <a:endParaRPr/>
          </a:p>
        </p:txBody>
      </p:sp>
      <p:sp>
        <p:nvSpPr>
          <p:cNvPr id="10" name="Google Shape;10;p1"/>
          <p:cNvSpPr txBox="1">
            <a:spLocks noGrp="1"/>
          </p:cNvSpPr>
          <p:nvPr>
            <p:ph type="sldNum" idx="12"/>
          </p:nvPr>
        </p:nvSpPr>
        <p:spPr>
          <a:xfrm>
            <a:off x="7418349" y="4767263"/>
            <a:ext cx="1097100" cy="273900"/>
          </a:xfrm>
          <a:prstGeom prst="rect">
            <a:avLst/>
          </a:prstGeom>
          <a:noFill/>
          <a:ln>
            <a:noFill/>
          </a:ln>
        </p:spPr>
        <p:txBody>
          <a:bodyPr spcFirstLastPara="1" wrap="square" lIns="68575" tIns="34275" rIns="68575" bIns="34275" anchor="ctr" anchorCtr="0">
            <a:noAutofit/>
          </a:bodyPr>
          <a:lstStyle>
            <a:lvl1pPr marL="0" marR="0" lvl="0" indent="0" algn="r" rtl="0">
              <a:spcBef>
                <a:spcPts val="0"/>
              </a:spcBef>
              <a:buNone/>
              <a:defRPr sz="900" b="0" i="0" u="none" strike="noStrike" cap="none">
                <a:solidFill>
                  <a:srgbClr val="000000"/>
                </a:solidFill>
                <a:latin typeface="Calibri"/>
                <a:ea typeface="Calibri"/>
                <a:cs typeface="Calibri"/>
                <a:sym typeface="Calibri"/>
              </a:defRPr>
            </a:lvl1pPr>
            <a:lvl2pPr marL="0" marR="0" lvl="1" indent="0" algn="r" rtl="0">
              <a:spcBef>
                <a:spcPts val="0"/>
              </a:spcBef>
              <a:buNone/>
              <a:defRPr sz="900" b="0" i="0" u="none" strike="noStrike" cap="none">
                <a:solidFill>
                  <a:srgbClr val="000000"/>
                </a:solidFill>
                <a:latin typeface="Calibri"/>
                <a:ea typeface="Calibri"/>
                <a:cs typeface="Calibri"/>
                <a:sym typeface="Calibri"/>
              </a:defRPr>
            </a:lvl2pPr>
            <a:lvl3pPr marL="0" marR="0" lvl="2" indent="0" algn="r" rtl="0">
              <a:spcBef>
                <a:spcPts val="0"/>
              </a:spcBef>
              <a:buNone/>
              <a:defRPr sz="900" b="0" i="0" u="none" strike="noStrike" cap="none">
                <a:solidFill>
                  <a:srgbClr val="000000"/>
                </a:solidFill>
                <a:latin typeface="Calibri"/>
                <a:ea typeface="Calibri"/>
                <a:cs typeface="Calibri"/>
                <a:sym typeface="Calibri"/>
              </a:defRPr>
            </a:lvl3pPr>
            <a:lvl4pPr marL="0" marR="0" lvl="3" indent="0" algn="r" rtl="0">
              <a:spcBef>
                <a:spcPts val="0"/>
              </a:spcBef>
              <a:buNone/>
              <a:defRPr sz="900" b="0" i="0" u="none" strike="noStrike" cap="none">
                <a:solidFill>
                  <a:srgbClr val="000000"/>
                </a:solidFill>
                <a:latin typeface="Calibri"/>
                <a:ea typeface="Calibri"/>
                <a:cs typeface="Calibri"/>
                <a:sym typeface="Calibri"/>
              </a:defRPr>
            </a:lvl4pPr>
            <a:lvl5pPr marL="0" marR="0" lvl="4" indent="0" algn="r" rtl="0">
              <a:spcBef>
                <a:spcPts val="0"/>
              </a:spcBef>
              <a:buNone/>
              <a:defRPr sz="900" b="0" i="0" u="none" strike="noStrike" cap="none">
                <a:solidFill>
                  <a:srgbClr val="000000"/>
                </a:solidFill>
                <a:latin typeface="Calibri"/>
                <a:ea typeface="Calibri"/>
                <a:cs typeface="Calibri"/>
                <a:sym typeface="Calibri"/>
              </a:defRPr>
            </a:lvl5pPr>
            <a:lvl6pPr marL="0" marR="0" lvl="5" indent="0" algn="r" rtl="0">
              <a:spcBef>
                <a:spcPts val="0"/>
              </a:spcBef>
              <a:buNone/>
              <a:defRPr sz="900" b="0" i="0" u="none" strike="noStrike" cap="none">
                <a:solidFill>
                  <a:srgbClr val="000000"/>
                </a:solidFill>
                <a:latin typeface="Calibri"/>
                <a:ea typeface="Calibri"/>
                <a:cs typeface="Calibri"/>
                <a:sym typeface="Calibri"/>
              </a:defRPr>
            </a:lvl6pPr>
            <a:lvl7pPr marL="0" marR="0" lvl="6" indent="0" algn="r" rtl="0">
              <a:spcBef>
                <a:spcPts val="0"/>
              </a:spcBef>
              <a:buNone/>
              <a:defRPr sz="900" b="0" i="0" u="none" strike="noStrike" cap="none">
                <a:solidFill>
                  <a:srgbClr val="000000"/>
                </a:solidFill>
                <a:latin typeface="Calibri"/>
                <a:ea typeface="Calibri"/>
                <a:cs typeface="Calibri"/>
                <a:sym typeface="Calibri"/>
              </a:defRPr>
            </a:lvl7pPr>
            <a:lvl8pPr marL="0" marR="0" lvl="7" indent="0" algn="r" rtl="0">
              <a:spcBef>
                <a:spcPts val="0"/>
              </a:spcBef>
              <a:buNone/>
              <a:defRPr sz="900" b="0" i="0" u="none" strike="noStrike" cap="none">
                <a:solidFill>
                  <a:srgbClr val="000000"/>
                </a:solidFill>
                <a:latin typeface="Calibri"/>
                <a:ea typeface="Calibri"/>
                <a:cs typeface="Calibri"/>
                <a:sym typeface="Calibri"/>
              </a:defRPr>
            </a:lvl8pPr>
            <a:lvl9pPr marL="0" marR="0" lvl="8" indent="0" algn="r" rtl="0">
              <a:spcBef>
                <a:spcPts val="0"/>
              </a:spcBef>
              <a:buNone/>
              <a:defRPr sz="900" b="0" i="0" u="none" strike="noStrike" cap="none">
                <a:solidFill>
                  <a:srgbClr val="000000"/>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 id="2147483664" r:id="rId17"/>
    <p:sldLayoutId id="2147483665" r:id="rId18"/>
    <p:sldLayoutId id="2147483666" r:id="rId19"/>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0.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hyperlink" Target="https://www.youtube.com/watch?v=SByymar3bds" TargetMode="External"/><Relationship Id="rId2" Type="http://schemas.openxmlformats.org/officeDocument/2006/relationships/notesSlide" Target="../notesSlides/notesSlide11.xml"/><Relationship Id="rId1" Type="http://schemas.openxmlformats.org/officeDocument/2006/relationships/slideLayout" Target="../slideLayouts/slideLayout3.xml"/><Relationship Id="rId4" Type="http://schemas.openxmlformats.org/officeDocument/2006/relationships/image" Target="../media/image9.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4.xml"/><Relationship Id="rId1" Type="http://schemas.openxmlformats.org/officeDocument/2006/relationships/slideLayout" Target="../slideLayouts/slideLayout3.xml"/><Relationship Id="rId4" Type="http://schemas.openxmlformats.org/officeDocument/2006/relationships/hyperlink" Target="https://docs.google.com/document/d/1452jo5gArFW7woAtA1JEn0aSr1Xv6QerTcXocR07-_s/edit?usp=sharing" TargetMode="Externa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hyperlink" Target="https://www.youtube.com/watch?v=uUKh3_kaTww" TargetMode="External"/><Relationship Id="rId2" Type="http://schemas.openxmlformats.org/officeDocument/2006/relationships/notesSlide" Target="../notesSlides/notesSlide16.xml"/><Relationship Id="rId1" Type="http://schemas.openxmlformats.org/officeDocument/2006/relationships/slideLayout" Target="../slideLayouts/slideLayout3.xml"/><Relationship Id="rId4" Type="http://schemas.openxmlformats.org/officeDocument/2006/relationships/image" Target="../media/image12.png"/></Relationships>
</file>

<file path=ppt/slides/_rels/slide17.xml.rels><?xml version="1.0" encoding="UTF-8" standalone="yes"?>
<Relationships xmlns="http://schemas.openxmlformats.org/package/2006/relationships"><Relationship Id="rId3" Type="http://schemas.openxmlformats.org/officeDocument/2006/relationships/hyperlink" Target="https://www.youtube.com/watch?v=M87dPtEJC_w" TargetMode="External"/><Relationship Id="rId2" Type="http://schemas.openxmlformats.org/officeDocument/2006/relationships/notesSlide" Target="../notesSlides/notesSlide17.xml"/><Relationship Id="rId1" Type="http://schemas.openxmlformats.org/officeDocument/2006/relationships/slideLayout" Target="../slideLayouts/slideLayout3.xml"/><Relationship Id="rId4" Type="http://schemas.openxmlformats.org/officeDocument/2006/relationships/image" Target="../media/image13.png"/></Relationships>
</file>

<file path=ppt/slides/_rels/slide1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hyperlink" Target="http://hastings.k12.mn.us/UserFiles/Servers/Server_92449/File/HMS%20PBIS%20Information%20and%20Lesson%20Plan%20Book.pdf" TargetMode="External"/><Relationship Id="rId2" Type="http://schemas.openxmlformats.org/officeDocument/2006/relationships/notesSlide" Target="../notesSlides/notesSlide20.xml"/><Relationship Id="rId1" Type="http://schemas.openxmlformats.org/officeDocument/2006/relationships/slideLayout" Target="../slideLayouts/slideLayout3.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hyperlink" Target="https://docs.google.com/document/d/11zJX4U-MGseyOB22xOh9oeF3QAqkGyjsiIcM4Wo2XpI/edit?usp=sharing" TargetMode="External"/></Relationships>
</file>

<file path=ppt/slides/_rels/slide2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1.xml"/><Relationship Id="rId1" Type="http://schemas.openxmlformats.org/officeDocument/2006/relationships/slideLayout" Target="../slideLayouts/slideLayout3.xml"/><Relationship Id="rId5" Type="http://schemas.openxmlformats.org/officeDocument/2006/relationships/hyperlink" Target="https://docs.google.com/document/d/1qJdNblB5uMywVn1GeCxufJe0jKYEC2ZmPAHKgb56DUo/edit#heading=h.887rgnssiw54" TargetMode="External"/><Relationship Id="rId4" Type="http://schemas.openxmlformats.org/officeDocument/2006/relationships/image" Target="../media/image18.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3.xml"/><Relationship Id="rId4" Type="http://schemas.openxmlformats.org/officeDocument/2006/relationships/hyperlink" Target="https://drive.google.com/file/d/1HSzB4vCuH-r9f4lYvZXwZQKulwAsctS0/view?usp=sharing" TargetMode="Externa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18"/>
        <p:cNvGrpSpPr/>
        <p:nvPr/>
      </p:nvGrpSpPr>
      <p:grpSpPr>
        <a:xfrm>
          <a:off x="0" y="0"/>
          <a:ext cx="0" cy="0"/>
          <a:chOff x="0" y="0"/>
          <a:chExt cx="0" cy="0"/>
        </a:xfrm>
      </p:grpSpPr>
      <p:sp>
        <p:nvSpPr>
          <p:cNvPr id="119" name="Google Shape;119;p21"/>
          <p:cNvSpPr/>
          <p:nvPr/>
        </p:nvSpPr>
        <p:spPr>
          <a:xfrm>
            <a:off x="685202" y="3581470"/>
            <a:ext cx="7773600" cy="807900"/>
          </a:xfrm>
          <a:prstGeom prst="rect">
            <a:avLst/>
          </a:prstGeom>
          <a:noFill/>
          <a:ln>
            <a:noFill/>
          </a:ln>
        </p:spPr>
        <p:txBody>
          <a:bodyPr spcFirstLastPara="1" wrap="square" lIns="68575" tIns="34275" rIns="68575" bIns="34275" anchor="t" anchorCtr="0">
            <a:noAutofit/>
          </a:bodyPr>
          <a:lstStyle/>
          <a:p>
            <a:pPr marL="0" lvl="0" indent="0" algn="ctr" rtl="0">
              <a:spcBef>
                <a:spcPts val="0"/>
              </a:spcBef>
              <a:spcAft>
                <a:spcPts val="0"/>
              </a:spcAft>
              <a:buClr>
                <a:schemeClr val="dk2"/>
              </a:buClr>
              <a:buFont typeface="Arial"/>
              <a:buNone/>
            </a:pPr>
            <a:r>
              <a:rPr lang="en" sz="3600" b="1">
                <a:solidFill>
                  <a:schemeClr val="accent2"/>
                </a:solidFill>
                <a:latin typeface="Twentieth Century"/>
                <a:ea typeface="Twentieth Century"/>
                <a:cs typeface="Twentieth Century"/>
                <a:sym typeface="Twentieth Century"/>
              </a:rPr>
              <a:t>Teaching School Wide Expectations </a:t>
            </a:r>
            <a:endParaRPr sz="3600" b="1">
              <a:solidFill>
                <a:schemeClr val="accent2"/>
              </a:solidFill>
              <a:latin typeface="Twentieth Century"/>
              <a:ea typeface="Twentieth Century"/>
              <a:cs typeface="Twentieth Century"/>
              <a:sym typeface="Twentieth Century"/>
            </a:endParaRPr>
          </a:p>
          <a:p>
            <a:pPr marL="0" lvl="0" indent="0" algn="ctr" rtl="0">
              <a:spcBef>
                <a:spcPts val="0"/>
              </a:spcBef>
              <a:spcAft>
                <a:spcPts val="0"/>
              </a:spcAft>
              <a:buClr>
                <a:schemeClr val="dk2"/>
              </a:buClr>
              <a:buFont typeface="Arial"/>
              <a:buNone/>
            </a:pPr>
            <a:r>
              <a:rPr lang="en" sz="3600" b="1">
                <a:solidFill>
                  <a:schemeClr val="accent2"/>
                </a:solidFill>
                <a:latin typeface="Twentieth Century"/>
                <a:ea typeface="Twentieth Century"/>
                <a:cs typeface="Twentieth Century"/>
                <a:sym typeface="Twentieth Century"/>
              </a:rPr>
              <a:t>(TFI 1.4)</a:t>
            </a:r>
            <a:endParaRPr sz="2400" b="1">
              <a:solidFill>
                <a:schemeClr val="accent2"/>
              </a:solidFill>
              <a:latin typeface="Twentieth Century"/>
              <a:ea typeface="Twentieth Century"/>
              <a:cs typeface="Twentieth Century"/>
              <a:sym typeface="Twentieth Century"/>
            </a:endParaRPr>
          </a:p>
          <a:p>
            <a:pPr marL="0" marR="0" lvl="0" indent="0" algn="ctr" rtl="0">
              <a:spcBef>
                <a:spcPts val="0"/>
              </a:spcBef>
              <a:spcAft>
                <a:spcPts val="0"/>
              </a:spcAft>
              <a:buNone/>
            </a:pPr>
            <a:r>
              <a:rPr lang="en" sz="1400" b="1">
                <a:solidFill>
                  <a:schemeClr val="accent2"/>
                </a:solidFill>
                <a:latin typeface="Twentieth Century"/>
                <a:ea typeface="Twentieth Century"/>
                <a:cs typeface="Twentieth Century"/>
                <a:sym typeface="Twentieth Century"/>
              </a:rPr>
              <a:t>Updated April 2022</a:t>
            </a:r>
            <a:endParaRPr sz="1400" b="1">
              <a:solidFill>
                <a:schemeClr val="accent2"/>
              </a:solidFill>
              <a:latin typeface="Twentieth Century"/>
              <a:ea typeface="Twentieth Century"/>
              <a:cs typeface="Twentieth Century"/>
              <a:sym typeface="Twentieth Century"/>
            </a:endParaRPr>
          </a:p>
        </p:txBody>
      </p:sp>
      <p:sp>
        <p:nvSpPr>
          <p:cNvPr id="120" name="Google Shape;120;p21"/>
          <p:cNvSpPr txBox="1">
            <a:spLocks noGrp="1"/>
          </p:cNvSpPr>
          <p:nvPr>
            <p:ph type="ctrTitle"/>
          </p:nvPr>
        </p:nvSpPr>
        <p:spPr>
          <a:xfrm>
            <a:off x="685808" y="2282182"/>
            <a:ext cx="7772400" cy="1102500"/>
          </a:xfrm>
          <a:prstGeom prst="rect">
            <a:avLst/>
          </a:prstGeom>
          <a:noFill/>
          <a:ln>
            <a:noFill/>
          </a:ln>
        </p:spPr>
        <p:txBody>
          <a:bodyPr spcFirstLastPara="1" wrap="square" lIns="68575" tIns="34275" rIns="68575" bIns="34275" anchor="ctr" anchorCtr="0">
            <a:normAutofit fontScale="90000"/>
          </a:bodyPr>
          <a:lstStyle/>
          <a:p>
            <a:pPr marL="0" lvl="0" indent="0" algn="ctr" rtl="0">
              <a:spcBef>
                <a:spcPts val="0"/>
              </a:spcBef>
              <a:spcAft>
                <a:spcPts val="0"/>
              </a:spcAft>
              <a:buClr>
                <a:srgbClr val="0E1529"/>
              </a:buClr>
              <a:buSzPct val="100000"/>
              <a:buFont typeface="Arial"/>
              <a:buNone/>
            </a:pPr>
            <a:endParaRPr sz="3300" b="1">
              <a:solidFill>
                <a:srgbClr val="0E1529"/>
              </a:solidFill>
              <a:latin typeface="Arial"/>
              <a:ea typeface="Arial"/>
              <a:cs typeface="Arial"/>
              <a:sym typeface="Arial"/>
            </a:endParaRPr>
          </a:p>
          <a:p>
            <a:pPr marL="0" lvl="0" indent="0" algn="ctr" rtl="0">
              <a:spcBef>
                <a:spcPts val="0"/>
              </a:spcBef>
              <a:spcAft>
                <a:spcPts val="0"/>
              </a:spcAft>
              <a:buClr>
                <a:srgbClr val="0E1529"/>
              </a:buClr>
              <a:buSzPct val="100000"/>
              <a:buFont typeface="Arial"/>
              <a:buNone/>
            </a:pPr>
            <a:r>
              <a:rPr lang="en" sz="3300" b="1">
                <a:solidFill>
                  <a:srgbClr val="0E1529"/>
                </a:solidFill>
              </a:rPr>
              <a:t>Tier 1</a:t>
            </a:r>
            <a:endParaRPr sz="3300" b="1">
              <a:solidFill>
                <a:srgbClr val="0E1529"/>
              </a:solidFill>
            </a:endParaRPr>
          </a:p>
          <a:p>
            <a:pPr marL="0" lvl="0" indent="0" algn="ctr" rtl="0">
              <a:spcBef>
                <a:spcPts val="0"/>
              </a:spcBef>
              <a:spcAft>
                <a:spcPts val="0"/>
              </a:spcAft>
              <a:buClr>
                <a:srgbClr val="0E1529"/>
              </a:buClr>
              <a:buSzPct val="100000"/>
              <a:buFont typeface="Arial"/>
              <a:buNone/>
            </a:pPr>
            <a:r>
              <a:rPr lang="en" sz="3300" b="1">
                <a:solidFill>
                  <a:srgbClr val="0E1529"/>
                </a:solidFill>
              </a:rPr>
              <a:t>Training Day 1</a:t>
            </a:r>
            <a:endParaRPr/>
          </a:p>
        </p:txBody>
      </p:sp>
      <p:sp>
        <p:nvSpPr>
          <p:cNvPr id="121" name="Google Shape;121;p21">
            <a:extLst>
              <a:ext uri="{C183D7F6-B498-43B3-948B-1728B52AA6E4}">
                <adec:decorative xmlns:adec="http://schemas.microsoft.com/office/drawing/2017/decorative" val="1"/>
              </a:ext>
            </a:extLst>
          </p:cNvPr>
          <p:cNvSpPr txBox="1"/>
          <p:nvPr/>
        </p:nvSpPr>
        <p:spPr>
          <a:xfrm>
            <a:off x="11981" y="527306"/>
            <a:ext cx="9144000" cy="1831800"/>
          </a:xfrm>
          <a:prstGeom prst="rect">
            <a:avLst/>
          </a:prstGeom>
          <a:solidFill>
            <a:schemeClr val="dk1"/>
          </a:solidFill>
          <a:ln>
            <a:noFill/>
          </a:ln>
        </p:spPr>
        <p:txBody>
          <a:bodyPr spcFirstLastPara="1" wrap="square" lIns="68575" tIns="68575" rIns="68575" bIns="68575" anchor="t" anchorCtr="0">
            <a:spAutoFit/>
          </a:bodyPr>
          <a:lstStyle/>
          <a:p>
            <a:pPr marL="0" lvl="0" indent="0" algn="l" rtl="0">
              <a:spcBef>
                <a:spcPts val="0"/>
              </a:spcBef>
              <a:spcAft>
                <a:spcPts val="0"/>
              </a:spcAft>
              <a:buNone/>
            </a:pPr>
            <a:endParaRPr sz="1100">
              <a:solidFill>
                <a:schemeClr val="dk1"/>
              </a:solidFill>
              <a:latin typeface="Calibri"/>
              <a:ea typeface="Calibri"/>
              <a:cs typeface="Calibri"/>
              <a:sym typeface="Calibri"/>
            </a:endParaRPr>
          </a:p>
          <a:p>
            <a:pPr marL="0" lvl="0" indent="0" algn="l" rtl="0">
              <a:spcBef>
                <a:spcPts val="0"/>
              </a:spcBef>
              <a:spcAft>
                <a:spcPts val="0"/>
              </a:spcAft>
              <a:buNone/>
            </a:pPr>
            <a:endParaRPr sz="1100">
              <a:solidFill>
                <a:schemeClr val="dk1"/>
              </a:solidFill>
              <a:latin typeface="Calibri"/>
              <a:ea typeface="Calibri"/>
              <a:cs typeface="Calibri"/>
              <a:sym typeface="Calibri"/>
            </a:endParaRPr>
          </a:p>
          <a:p>
            <a:pPr marL="0" lvl="0" indent="0" algn="l" rtl="0">
              <a:spcBef>
                <a:spcPts val="0"/>
              </a:spcBef>
              <a:spcAft>
                <a:spcPts val="0"/>
              </a:spcAft>
              <a:buNone/>
            </a:pPr>
            <a:endParaRPr sz="1100">
              <a:solidFill>
                <a:schemeClr val="dk1"/>
              </a:solidFill>
              <a:latin typeface="Calibri"/>
              <a:ea typeface="Calibri"/>
              <a:cs typeface="Calibri"/>
              <a:sym typeface="Calibri"/>
            </a:endParaRPr>
          </a:p>
          <a:p>
            <a:pPr marL="0" lvl="0" indent="0" algn="l" rtl="0">
              <a:spcBef>
                <a:spcPts val="0"/>
              </a:spcBef>
              <a:spcAft>
                <a:spcPts val="0"/>
              </a:spcAft>
              <a:buNone/>
            </a:pPr>
            <a:endParaRPr sz="1100">
              <a:solidFill>
                <a:schemeClr val="dk1"/>
              </a:solidFill>
              <a:latin typeface="Calibri"/>
              <a:ea typeface="Calibri"/>
              <a:cs typeface="Calibri"/>
              <a:sym typeface="Calibri"/>
            </a:endParaRPr>
          </a:p>
          <a:p>
            <a:pPr marL="0" lvl="0" indent="0" algn="l" rtl="0">
              <a:spcBef>
                <a:spcPts val="0"/>
              </a:spcBef>
              <a:spcAft>
                <a:spcPts val="0"/>
              </a:spcAft>
              <a:buNone/>
            </a:pPr>
            <a:endParaRPr sz="1100">
              <a:solidFill>
                <a:schemeClr val="dk1"/>
              </a:solidFill>
              <a:latin typeface="Calibri"/>
              <a:ea typeface="Calibri"/>
              <a:cs typeface="Calibri"/>
              <a:sym typeface="Calibri"/>
            </a:endParaRPr>
          </a:p>
          <a:p>
            <a:pPr marL="0" lvl="0" indent="0" algn="l" rtl="0">
              <a:spcBef>
                <a:spcPts val="0"/>
              </a:spcBef>
              <a:spcAft>
                <a:spcPts val="0"/>
              </a:spcAft>
              <a:buNone/>
            </a:pPr>
            <a:endParaRPr sz="1100">
              <a:solidFill>
                <a:schemeClr val="dk1"/>
              </a:solidFill>
              <a:latin typeface="Calibri"/>
              <a:ea typeface="Calibri"/>
              <a:cs typeface="Calibri"/>
              <a:sym typeface="Calibri"/>
            </a:endParaRPr>
          </a:p>
          <a:p>
            <a:pPr marL="0" lvl="0" indent="0" algn="l" rtl="0">
              <a:spcBef>
                <a:spcPts val="0"/>
              </a:spcBef>
              <a:spcAft>
                <a:spcPts val="0"/>
              </a:spcAft>
              <a:buNone/>
            </a:pPr>
            <a:endParaRPr sz="1100">
              <a:solidFill>
                <a:schemeClr val="dk1"/>
              </a:solidFill>
              <a:latin typeface="Calibri"/>
              <a:ea typeface="Calibri"/>
              <a:cs typeface="Calibri"/>
              <a:sym typeface="Calibri"/>
            </a:endParaRPr>
          </a:p>
          <a:p>
            <a:pPr marL="0" lvl="0" indent="0" algn="l" rtl="0">
              <a:spcBef>
                <a:spcPts val="0"/>
              </a:spcBef>
              <a:spcAft>
                <a:spcPts val="0"/>
              </a:spcAft>
              <a:buNone/>
            </a:pPr>
            <a:endParaRPr sz="1100">
              <a:solidFill>
                <a:schemeClr val="dk1"/>
              </a:solidFill>
              <a:latin typeface="Calibri"/>
              <a:ea typeface="Calibri"/>
              <a:cs typeface="Calibri"/>
              <a:sym typeface="Calibri"/>
            </a:endParaRPr>
          </a:p>
          <a:p>
            <a:pPr marL="0" lvl="0" indent="0" algn="l" rtl="0">
              <a:spcBef>
                <a:spcPts val="0"/>
              </a:spcBef>
              <a:spcAft>
                <a:spcPts val="0"/>
              </a:spcAft>
              <a:buNone/>
            </a:pPr>
            <a:endParaRPr sz="1100">
              <a:solidFill>
                <a:schemeClr val="dk1"/>
              </a:solidFill>
              <a:latin typeface="Calibri"/>
              <a:ea typeface="Calibri"/>
              <a:cs typeface="Calibri"/>
              <a:sym typeface="Calibri"/>
            </a:endParaRPr>
          </a:p>
          <a:p>
            <a:pPr marL="0" lvl="0" indent="0" algn="l" rtl="0">
              <a:spcBef>
                <a:spcPts val="0"/>
              </a:spcBef>
              <a:spcAft>
                <a:spcPts val="0"/>
              </a:spcAft>
              <a:buNone/>
            </a:pPr>
            <a:endParaRPr sz="1100">
              <a:solidFill>
                <a:schemeClr val="dk1"/>
              </a:solidFill>
              <a:latin typeface="Calibri"/>
              <a:ea typeface="Calibri"/>
              <a:cs typeface="Calibri"/>
              <a:sym typeface="Calibri"/>
            </a:endParaRPr>
          </a:p>
        </p:txBody>
      </p:sp>
      <p:pic>
        <p:nvPicPr>
          <p:cNvPr id="122" name="Google Shape;122;p21" descr="Minnesota PBIS"/>
          <p:cNvPicPr preferRelativeResize="0"/>
          <p:nvPr/>
        </p:nvPicPr>
        <p:blipFill>
          <a:blip r:embed="rId3">
            <a:alphaModFix/>
          </a:blip>
          <a:stretch>
            <a:fillRect/>
          </a:stretch>
        </p:blipFill>
        <p:spPr>
          <a:xfrm>
            <a:off x="3408551" y="850125"/>
            <a:ext cx="2183006" cy="988538"/>
          </a:xfrm>
          <a:prstGeom prst="rect">
            <a:avLst/>
          </a:prstGeom>
          <a:noFill/>
          <a:ln>
            <a:noFill/>
          </a:ln>
        </p:spPr>
      </p:pic>
      <p:sp>
        <p:nvSpPr>
          <p:cNvPr id="123" name="Google Shape;123;p21">
            <a:extLst>
              <a:ext uri="{C183D7F6-B498-43B3-948B-1728B52AA6E4}">
                <adec:decorative xmlns:adec="http://schemas.microsoft.com/office/drawing/2017/decorative" val="1"/>
              </a:ext>
            </a:extLst>
          </p:cNvPr>
          <p:cNvSpPr/>
          <p:nvPr/>
        </p:nvSpPr>
        <p:spPr>
          <a:xfrm>
            <a:off x="113" y="371513"/>
            <a:ext cx="9144000" cy="155700"/>
          </a:xfrm>
          <a:prstGeom prst="rect">
            <a:avLst/>
          </a:prstGeom>
          <a:solidFill>
            <a:schemeClr val="accent2"/>
          </a:solidFill>
          <a:ln w="9525" cap="flat" cmpd="sng">
            <a:solidFill>
              <a:schemeClr val="dk2"/>
            </a:solidFill>
            <a:prstDash val="solid"/>
            <a:round/>
            <a:headEnd type="none" w="sm" len="sm"/>
            <a:tailEnd type="none" w="sm" len="sm"/>
          </a:ln>
        </p:spPr>
        <p:txBody>
          <a:bodyPr spcFirstLastPara="1" wrap="square" lIns="68575" tIns="68575" rIns="68575" bIns="68575" anchor="ctr" anchorCtr="0">
            <a:noAutofit/>
          </a:bodyPr>
          <a:lstStyle/>
          <a:p>
            <a:pPr marL="0" lvl="0" indent="0" algn="l" rtl="0">
              <a:spcBef>
                <a:spcPts val="0"/>
              </a:spcBef>
              <a:spcAft>
                <a:spcPts val="0"/>
              </a:spcAft>
              <a:buNone/>
            </a:pPr>
            <a:endParaRPr sz="1100"/>
          </a:p>
        </p:txBody>
      </p:sp>
      <p:sp>
        <p:nvSpPr>
          <p:cNvPr id="124" name="Google Shape;124;p21">
            <a:extLst>
              <a:ext uri="{C183D7F6-B498-43B3-948B-1728B52AA6E4}">
                <adec:decorative xmlns:adec="http://schemas.microsoft.com/office/drawing/2017/decorative" val="1"/>
              </a:ext>
            </a:extLst>
          </p:cNvPr>
          <p:cNvSpPr/>
          <p:nvPr/>
        </p:nvSpPr>
        <p:spPr>
          <a:xfrm>
            <a:off x="-11962" y="2282175"/>
            <a:ext cx="9144000" cy="155700"/>
          </a:xfrm>
          <a:prstGeom prst="rect">
            <a:avLst/>
          </a:prstGeom>
          <a:solidFill>
            <a:schemeClr val="accent2"/>
          </a:solidFill>
          <a:ln w="9525" cap="flat" cmpd="sng">
            <a:solidFill>
              <a:schemeClr val="dk2"/>
            </a:solidFill>
            <a:prstDash val="solid"/>
            <a:round/>
            <a:headEnd type="none" w="sm" len="sm"/>
            <a:tailEnd type="none" w="sm" len="sm"/>
          </a:ln>
        </p:spPr>
        <p:txBody>
          <a:bodyPr spcFirstLastPara="1" wrap="square" lIns="68575" tIns="68575" rIns="68575" bIns="68575" anchor="ctr" anchorCtr="0">
            <a:noAutofit/>
          </a:bodyPr>
          <a:lstStyle/>
          <a:p>
            <a:pPr marL="0" lvl="0" indent="0" algn="l" rtl="0">
              <a:spcBef>
                <a:spcPts val="0"/>
              </a:spcBef>
              <a:spcAft>
                <a:spcPts val="0"/>
              </a:spcAft>
              <a:buNone/>
            </a:pPr>
            <a:endParaRPr sz="110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00"/>
        <p:cNvGrpSpPr/>
        <p:nvPr/>
      </p:nvGrpSpPr>
      <p:grpSpPr>
        <a:xfrm>
          <a:off x="0" y="0"/>
          <a:ext cx="0" cy="0"/>
          <a:chOff x="0" y="0"/>
          <a:chExt cx="0" cy="0"/>
        </a:xfrm>
      </p:grpSpPr>
      <p:sp>
        <p:nvSpPr>
          <p:cNvPr id="201" name="Google Shape;201;p30"/>
          <p:cNvSpPr txBox="1">
            <a:spLocks noGrp="1"/>
          </p:cNvSpPr>
          <p:nvPr>
            <p:ph type="title"/>
          </p:nvPr>
        </p:nvSpPr>
        <p:spPr>
          <a:xfrm>
            <a:off x="2307201" y="263100"/>
            <a:ext cx="6315600" cy="465300"/>
          </a:xfrm>
          <a:prstGeom prst="rect">
            <a:avLst/>
          </a:prstGeom>
          <a:noFill/>
          <a:ln>
            <a:noFill/>
          </a:ln>
        </p:spPr>
        <p:txBody>
          <a:bodyPr spcFirstLastPara="1" wrap="square" lIns="68575" tIns="34275" rIns="68575" bIns="34275" anchor="ctr" anchorCtr="0">
            <a:noAutofit/>
          </a:bodyPr>
          <a:lstStyle/>
          <a:p>
            <a:pPr marL="0" marR="0" lvl="0" indent="0" algn="ctr" rtl="0">
              <a:spcBef>
                <a:spcPts val="0"/>
              </a:spcBef>
              <a:spcAft>
                <a:spcPts val="0"/>
              </a:spcAft>
              <a:buClr>
                <a:schemeClr val="dk2"/>
              </a:buClr>
              <a:buSzPts val="2700"/>
              <a:buFont typeface="Calibri"/>
              <a:buNone/>
            </a:pPr>
            <a:r>
              <a:rPr lang="en" sz="3000" b="1">
                <a:solidFill>
                  <a:srgbClr val="FFFFFF"/>
                </a:solidFill>
              </a:rPr>
              <a:t>Posting Expectations is Not Enough</a:t>
            </a:r>
            <a:endParaRPr sz="3000" b="1" i="0" u="none" strike="noStrike" cap="none">
              <a:solidFill>
                <a:srgbClr val="FFFFFF"/>
              </a:solidFill>
            </a:endParaRPr>
          </a:p>
        </p:txBody>
      </p:sp>
      <p:sp>
        <p:nvSpPr>
          <p:cNvPr id="202" name="Google Shape;202;p30"/>
          <p:cNvSpPr txBox="1"/>
          <p:nvPr/>
        </p:nvSpPr>
        <p:spPr>
          <a:xfrm>
            <a:off x="678575" y="1815250"/>
            <a:ext cx="3000000" cy="21549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3200" b="1">
                <a:solidFill>
                  <a:srgbClr val="DD8047"/>
                </a:solidFill>
                <a:latin typeface="Twentieth Century"/>
                <a:ea typeface="Twentieth Century"/>
                <a:cs typeface="Twentieth Century"/>
                <a:sym typeface="Twentieth Century"/>
              </a:rPr>
              <a:t>YOU MUST TEACH (and RETEACH) THEM!</a:t>
            </a:r>
            <a:endParaRPr/>
          </a:p>
        </p:txBody>
      </p:sp>
      <p:pic>
        <p:nvPicPr>
          <p:cNvPr id="203" name="Google Shape;203;p30" descr="Photo shows a person holding a large dog. The sign next to them says 'If your dog poops, pick it up please!'"/>
          <p:cNvPicPr preferRelativeResize="0"/>
          <p:nvPr/>
        </p:nvPicPr>
        <p:blipFill>
          <a:blip r:embed="rId3">
            <a:alphaModFix/>
          </a:blip>
          <a:stretch>
            <a:fillRect/>
          </a:stretch>
        </p:blipFill>
        <p:spPr>
          <a:xfrm>
            <a:off x="4572000" y="1085225"/>
            <a:ext cx="3127603" cy="3854700"/>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09"/>
        <p:cNvGrpSpPr/>
        <p:nvPr/>
      </p:nvGrpSpPr>
      <p:grpSpPr>
        <a:xfrm>
          <a:off x="0" y="0"/>
          <a:ext cx="0" cy="0"/>
          <a:chOff x="0" y="0"/>
          <a:chExt cx="0" cy="0"/>
        </a:xfrm>
      </p:grpSpPr>
      <p:sp>
        <p:nvSpPr>
          <p:cNvPr id="210" name="Google Shape;210;p31"/>
          <p:cNvSpPr txBox="1">
            <a:spLocks noGrp="1"/>
          </p:cNvSpPr>
          <p:nvPr>
            <p:ph type="title"/>
          </p:nvPr>
        </p:nvSpPr>
        <p:spPr>
          <a:xfrm>
            <a:off x="465029" y="263111"/>
            <a:ext cx="8157900" cy="465300"/>
          </a:xfrm>
          <a:prstGeom prst="rect">
            <a:avLst/>
          </a:prstGeom>
          <a:noFill/>
          <a:ln>
            <a:noFill/>
          </a:ln>
        </p:spPr>
        <p:txBody>
          <a:bodyPr spcFirstLastPara="1" wrap="square" lIns="68575" tIns="34275" rIns="68575" bIns="34275" anchor="ctr" anchorCtr="0">
            <a:noAutofit/>
          </a:bodyPr>
          <a:lstStyle/>
          <a:p>
            <a:pPr marL="0" marR="0" lvl="0" indent="0" algn="ctr" rtl="0">
              <a:spcBef>
                <a:spcPts val="0"/>
              </a:spcBef>
              <a:spcAft>
                <a:spcPts val="0"/>
              </a:spcAft>
              <a:buClr>
                <a:schemeClr val="dk2"/>
              </a:buClr>
              <a:buSzPts val="2700"/>
              <a:buFont typeface="Calibri"/>
              <a:buNone/>
            </a:pPr>
            <a:r>
              <a:rPr lang="en" sz="3000" b="1">
                <a:solidFill>
                  <a:srgbClr val="FFFFFF"/>
                </a:solidFill>
              </a:rPr>
              <a:t>The Fun Theory</a:t>
            </a:r>
            <a:endParaRPr sz="3000" b="1" i="0" u="none" strike="noStrike" cap="none">
              <a:solidFill>
                <a:srgbClr val="FFFFFF"/>
              </a:solidFill>
            </a:endParaRPr>
          </a:p>
        </p:txBody>
      </p:sp>
      <p:sp>
        <p:nvSpPr>
          <p:cNvPr id="211" name="Google Shape;211;p31"/>
          <p:cNvSpPr txBox="1"/>
          <p:nvPr/>
        </p:nvSpPr>
        <p:spPr>
          <a:xfrm>
            <a:off x="1956800" y="4105475"/>
            <a:ext cx="4869000" cy="4002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u="sng">
                <a:solidFill>
                  <a:srgbClr val="1D2A53"/>
                </a:solidFill>
                <a:latin typeface="Twentieth Century"/>
                <a:ea typeface="Twentieth Century"/>
                <a:cs typeface="Twentieth Century"/>
                <a:sym typeface="Twentieth Century"/>
                <a:hlinkClick r:id="rId3">
                  <a:extLst>
                    <a:ext uri="{A12FA001-AC4F-418D-AE19-62706E023703}">
                      <ahyp:hlinkClr xmlns:ahyp="http://schemas.microsoft.com/office/drawing/2018/hyperlinkcolor" val="tx"/>
                    </a:ext>
                  </a:extLst>
                </a:hlinkClick>
              </a:rPr>
              <a:t>http://www.thefuntheory.com/piano-staircase</a:t>
            </a:r>
            <a:endParaRPr/>
          </a:p>
        </p:txBody>
      </p:sp>
      <p:pic>
        <p:nvPicPr>
          <p:cNvPr id="212" name="Google Shape;212;p31" descr="This is a picture of a flight of stairs that are painted to look like piano keys.  People are walking up the stairs and people on the adjacent up escalator look on." title="Musical stairs picture"/>
          <p:cNvPicPr preferRelativeResize="0"/>
          <p:nvPr/>
        </p:nvPicPr>
        <p:blipFill rotWithShape="1">
          <a:blip r:embed="rId4">
            <a:alphaModFix/>
          </a:blip>
          <a:srcRect/>
          <a:stretch/>
        </p:blipFill>
        <p:spPr>
          <a:xfrm>
            <a:off x="1506898" y="1155097"/>
            <a:ext cx="5533476" cy="2833300"/>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18"/>
        <p:cNvGrpSpPr/>
        <p:nvPr/>
      </p:nvGrpSpPr>
      <p:grpSpPr>
        <a:xfrm>
          <a:off x="0" y="0"/>
          <a:ext cx="0" cy="0"/>
          <a:chOff x="0" y="0"/>
          <a:chExt cx="0" cy="0"/>
        </a:xfrm>
      </p:grpSpPr>
      <p:sp>
        <p:nvSpPr>
          <p:cNvPr id="219" name="Google Shape;219;p32"/>
          <p:cNvSpPr txBox="1">
            <a:spLocks noGrp="1"/>
          </p:cNvSpPr>
          <p:nvPr>
            <p:ph type="title"/>
          </p:nvPr>
        </p:nvSpPr>
        <p:spPr>
          <a:xfrm>
            <a:off x="2335849" y="152975"/>
            <a:ext cx="5506800" cy="685800"/>
          </a:xfrm>
          <a:prstGeom prst="rect">
            <a:avLst/>
          </a:prstGeom>
          <a:noFill/>
          <a:ln>
            <a:noFill/>
          </a:ln>
        </p:spPr>
        <p:txBody>
          <a:bodyPr spcFirstLastPara="1" wrap="square" lIns="68575" tIns="34275" rIns="68575" bIns="34275" anchor="ctr" anchorCtr="0">
            <a:noAutofit/>
          </a:bodyPr>
          <a:lstStyle/>
          <a:p>
            <a:pPr marL="0" marR="0" lvl="0" indent="0" algn="l" rtl="0">
              <a:spcBef>
                <a:spcPts val="0"/>
              </a:spcBef>
              <a:spcAft>
                <a:spcPts val="0"/>
              </a:spcAft>
              <a:buClr>
                <a:schemeClr val="dk2"/>
              </a:buClr>
              <a:buSzPts val="2700"/>
              <a:buFont typeface="Calibri"/>
              <a:buNone/>
            </a:pPr>
            <a:r>
              <a:rPr lang="en" sz="3000" b="1">
                <a:solidFill>
                  <a:srgbClr val="FFFFFF"/>
                </a:solidFill>
              </a:rPr>
              <a:t>Instructional Approach</a:t>
            </a:r>
            <a:endParaRPr sz="3000" b="1" i="0" u="none" strike="noStrike" cap="none">
              <a:solidFill>
                <a:srgbClr val="FFFFFF"/>
              </a:solidFill>
            </a:endParaRPr>
          </a:p>
        </p:txBody>
      </p:sp>
      <p:sp>
        <p:nvSpPr>
          <p:cNvPr id="220" name="Google Shape;220;p32"/>
          <p:cNvSpPr txBox="1">
            <a:spLocks noGrp="1"/>
          </p:cNvSpPr>
          <p:nvPr>
            <p:ph type="body" idx="1"/>
          </p:nvPr>
        </p:nvSpPr>
        <p:spPr>
          <a:xfrm>
            <a:off x="628650" y="1369219"/>
            <a:ext cx="7886700" cy="3263400"/>
          </a:xfrm>
          <a:prstGeom prst="rect">
            <a:avLst/>
          </a:prstGeom>
        </p:spPr>
        <p:txBody>
          <a:bodyPr spcFirstLastPara="1" wrap="square" lIns="68575" tIns="34275" rIns="68575" bIns="34275" anchor="t" anchorCtr="0">
            <a:normAutofit fontScale="92500" lnSpcReduction="20000"/>
          </a:bodyPr>
          <a:lstStyle/>
          <a:p>
            <a:pPr marL="308447" lvl="0" indent="-308447" algn="ctr" rtl="0">
              <a:lnSpc>
                <a:spcPct val="90000"/>
              </a:lnSpc>
              <a:spcBef>
                <a:spcPts val="0"/>
              </a:spcBef>
              <a:spcAft>
                <a:spcPts val="0"/>
              </a:spcAft>
              <a:buClr>
                <a:srgbClr val="2B3F7B"/>
              </a:buClr>
              <a:buSzPct val="100000"/>
              <a:buFont typeface="Noto Sans Symbols"/>
              <a:buNone/>
            </a:pPr>
            <a:r>
              <a:rPr lang="en" sz="2800">
                <a:solidFill>
                  <a:schemeClr val="dk2"/>
                </a:solidFill>
              </a:rPr>
              <a:t>The </a:t>
            </a:r>
            <a:r>
              <a:rPr lang="en" sz="2800" i="1">
                <a:solidFill>
                  <a:schemeClr val="dk2"/>
                </a:solidFill>
              </a:rPr>
              <a:t>change</a:t>
            </a:r>
            <a:r>
              <a:rPr lang="en" sz="2800">
                <a:solidFill>
                  <a:schemeClr val="dk2"/>
                </a:solidFill>
              </a:rPr>
              <a:t> is an instructional process</a:t>
            </a:r>
            <a:endParaRPr sz="1400">
              <a:solidFill>
                <a:schemeClr val="dk2"/>
              </a:solidFill>
            </a:endParaRPr>
          </a:p>
          <a:p>
            <a:pPr marL="308447" lvl="0" indent="-308447" algn="ctr" rtl="0">
              <a:lnSpc>
                <a:spcPct val="90000"/>
              </a:lnSpc>
              <a:spcBef>
                <a:spcPts val="640"/>
              </a:spcBef>
              <a:spcAft>
                <a:spcPts val="0"/>
              </a:spcAft>
              <a:buClr>
                <a:srgbClr val="2B3F7B"/>
              </a:buClr>
              <a:buSzPct val="100000"/>
              <a:buFont typeface="Noto Sans Symbols"/>
              <a:buNone/>
            </a:pPr>
            <a:r>
              <a:rPr lang="en" sz="2800">
                <a:solidFill>
                  <a:schemeClr val="dk2"/>
                </a:solidFill>
              </a:rPr>
              <a:t>We change </a:t>
            </a:r>
            <a:r>
              <a:rPr lang="en" sz="3200" b="1">
                <a:solidFill>
                  <a:srgbClr val="1D2A52"/>
                </a:solidFill>
              </a:rPr>
              <a:t>STUDENT</a:t>
            </a:r>
            <a:r>
              <a:rPr lang="en" sz="3200">
                <a:solidFill>
                  <a:schemeClr val="dk2"/>
                </a:solidFill>
              </a:rPr>
              <a:t> </a:t>
            </a:r>
            <a:r>
              <a:rPr lang="en" sz="2800">
                <a:solidFill>
                  <a:schemeClr val="dk2"/>
                </a:solidFill>
              </a:rPr>
              <a:t>behavior  </a:t>
            </a:r>
            <a:endParaRPr sz="1400">
              <a:solidFill>
                <a:schemeClr val="dk2"/>
              </a:solidFill>
            </a:endParaRPr>
          </a:p>
          <a:p>
            <a:pPr marL="308447" lvl="0" indent="-308447" algn="ctr" rtl="0">
              <a:lnSpc>
                <a:spcPct val="90000"/>
              </a:lnSpc>
              <a:spcBef>
                <a:spcPts val="560"/>
              </a:spcBef>
              <a:spcAft>
                <a:spcPts val="0"/>
              </a:spcAft>
              <a:buClr>
                <a:srgbClr val="2B3F7B"/>
              </a:buClr>
              <a:buSzPct val="100000"/>
              <a:buFont typeface="Noto Sans Symbols"/>
              <a:buNone/>
            </a:pPr>
            <a:r>
              <a:rPr lang="en" sz="2800">
                <a:solidFill>
                  <a:schemeClr val="dk2"/>
                </a:solidFill>
              </a:rPr>
              <a:t>by changing</a:t>
            </a:r>
            <a:endParaRPr sz="2800" b="1">
              <a:solidFill>
                <a:srgbClr val="21218A"/>
              </a:solidFill>
            </a:endParaRPr>
          </a:p>
          <a:p>
            <a:pPr marL="308447" lvl="0" indent="-308447" algn="ctr" rtl="0">
              <a:lnSpc>
                <a:spcPct val="90000"/>
              </a:lnSpc>
              <a:spcBef>
                <a:spcPts val="800"/>
              </a:spcBef>
              <a:spcAft>
                <a:spcPts val="0"/>
              </a:spcAft>
              <a:buClr>
                <a:srgbClr val="2B3F7B"/>
              </a:buClr>
              <a:buSzPct val="100000"/>
              <a:buFont typeface="Noto Sans Symbols"/>
              <a:buNone/>
            </a:pPr>
            <a:r>
              <a:rPr lang="en" sz="4000" b="1">
                <a:solidFill>
                  <a:srgbClr val="DD8047"/>
                </a:solidFill>
              </a:rPr>
              <a:t>ADULT</a:t>
            </a:r>
            <a:r>
              <a:rPr lang="en" sz="3200">
                <a:solidFill>
                  <a:schemeClr val="dk2"/>
                </a:solidFill>
              </a:rPr>
              <a:t> </a:t>
            </a:r>
            <a:r>
              <a:rPr lang="en" sz="2800">
                <a:solidFill>
                  <a:schemeClr val="dk2"/>
                </a:solidFill>
              </a:rPr>
              <a:t>behavior</a:t>
            </a:r>
            <a:endParaRPr sz="1400">
              <a:solidFill>
                <a:schemeClr val="dk2"/>
              </a:solidFill>
            </a:endParaRPr>
          </a:p>
          <a:p>
            <a:pPr marL="308447" lvl="0" indent="-308447" algn="ctr" rtl="0">
              <a:lnSpc>
                <a:spcPct val="90000"/>
              </a:lnSpc>
              <a:spcBef>
                <a:spcPts val="560"/>
              </a:spcBef>
              <a:spcAft>
                <a:spcPts val="0"/>
              </a:spcAft>
              <a:buClr>
                <a:srgbClr val="2B3F7B"/>
              </a:buClr>
              <a:buSzPct val="100000"/>
              <a:buFont typeface="Noto Sans Symbols"/>
              <a:buNone/>
            </a:pPr>
            <a:endParaRPr sz="2800">
              <a:solidFill>
                <a:schemeClr val="dk2"/>
              </a:solidFill>
            </a:endParaRPr>
          </a:p>
          <a:p>
            <a:pPr marL="308447" lvl="0" indent="-308447" algn="ctr" rtl="0">
              <a:spcBef>
                <a:spcPts val="560"/>
              </a:spcBef>
              <a:spcAft>
                <a:spcPts val="0"/>
              </a:spcAft>
              <a:buClr>
                <a:srgbClr val="2B3F7B"/>
              </a:buClr>
              <a:buSzPct val="100000"/>
              <a:buFont typeface="Noto Sans Symbols"/>
              <a:buNone/>
            </a:pPr>
            <a:r>
              <a:rPr lang="en" sz="2800" b="1" i="1">
                <a:solidFill>
                  <a:srgbClr val="B95B22"/>
                </a:solidFill>
              </a:rPr>
              <a:t> </a:t>
            </a:r>
            <a:r>
              <a:rPr lang="en" sz="2800" b="1" i="1">
                <a:solidFill>
                  <a:srgbClr val="DD8047"/>
                </a:solidFill>
              </a:rPr>
              <a:t>Interventions = changes in staff procedures &amp; practices</a:t>
            </a:r>
            <a:endParaRPr sz="1400">
              <a:solidFill>
                <a:schemeClr val="dk2"/>
              </a:solidFill>
            </a:endParaRPr>
          </a:p>
          <a:p>
            <a:pPr marL="342900" lvl="0" indent="-190500" algn="l" rtl="0">
              <a:spcBef>
                <a:spcPts val="480"/>
              </a:spcBef>
              <a:spcAft>
                <a:spcPts val="0"/>
              </a:spcAft>
              <a:buClr>
                <a:srgbClr val="2B3F7B"/>
              </a:buClr>
              <a:buSzPct val="100000"/>
              <a:buFont typeface="Noto Sans Symbols"/>
              <a:buNone/>
            </a:pPr>
            <a:endParaRPr sz="2400">
              <a:solidFill>
                <a:srgbClr val="B95B22"/>
              </a:solidFill>
            </a:endParaRPr>
          </a:p>
          <a:p>
            <a:pPr marL="0" lvl="0" indent="0" algn="l" rtl="0">
              <a:spcBef>
                <a:spcPts val="800"/>
              </a:spcBef>
              <a:spcAft>
                <a:spcPts val="800"/>
              </a:spcAft>
              <a:buNone/>
            </a:pPr>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26"/>
        <p:cNvGrpSpPr/>
        <p:nvPr/>
      </p:nvGrpSpPr>
      <p:grpSpPr>
        <a:xfrm>
          <a:off x="0" y="0"/>
          <a:ext cx="0" cy="0"/>
          <a:chOff x="0" y="0"/>
          <a:chExt cx="0" cy="0"/>
        </a:xfrm>
      </p:grpSpPr>
      <p:sp>
        <p:nvSpPr>
          <p:cNvPr id="227" name="Google Shape;227;p33"/>
          <p:cNvSpPr txBox="1">
            <a:spLocks noGrp="1"/>
          </p:cNvSpPr>
          <p:nvPr>
            <p:ph type="title"/>
          </p:nvPr>
        </p:nvSpPr>
        <p:spPr>
          <a:xfrm>
            <a:off x="2341126" y="280075"/>
            <a:ext cx="6604200" cy="465300"/>
          </a:xfrm>
          <a:prstGeom prst="rect">
            <a:avLst/>
          </a:prstGeom>
          <a:noFill/>
          <a:ln>
            <a:noFill/>
          </a:ln>
        </p:spPr>
        <p:txBody>
          <a:bodyPr spcFirstLastPara="1" wrap="square" lIns="68575" tIns="34275" rIns="68575" bIns="34275" anchor="ctr" anchorCtr="0">
            <a:noAutofit/>
          </a:bodyPr>
          <a:lstStyle/>
          <a:p>
            <a:pPr marL="0" marR="0" lvl="0" indent="0" algn="ctr" rtl="0">
              <a:spcBef>
                <a:spcPts val="0"/>
              </a:spcBef>
              <a:spcAft>
                <a:spcPts val="0"/>
              </a:spcAft>
              <a:buClr>
                <a:schemeClr val="dk2"/>
              </a:buClr>
              <a:buSzPts val="2700"/>
              <a:buFont typeface="Calibri"/>
              <a:buNone/>
            </a:pPr>
            <a:r>
              <a:rPr lang="en" sz="2500" b="1">
                <a:solidFill>
                  <a:srgbClr val="FFFFFF"/>
                </a:solidFill>
              </a:rPr>
              <a:t>So How Can We Teach Behaviors School Wide?</a:t>
            </a:r>
            <a:endParaRPr sz="2500" b="1" i="0" u="none" strike="noStrike" cap="none">
              <a:solidFill>
                <a:srgbClr val="FFFFFF"/>
              </a:solidFill>
            </a:endParaRPr>
          </a:p>
        </p:txBody>
      </p:sp>
      <p:sp>
        <p:nvSpPr>
          <p:cNvPr id="228" name="Google Shape;228;p33"/>
          <p:cNvSpPr txBox="1"/>
          <p:nvPr/>
        </p:nvSpPr>
        <p:spPr>
          <a:xfrm>
            <a:off x="5174250" y="1771350"/>
            <a:ext cx="3274200" cy="8004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Clr>
                <a:schemeClr val="dk2"/>
              </a:buClr>
              <a:buFont typeface="Arial"/>
              <a:buNone/>
            </a:pPr>
            <a:r>
              <a:rPr lang="en" sz="2000">
                <a:solidFill>
                  <a:srgbClr val="3A54A5"/>
                </a:solidFill>
                <a:latin typeface="Calibri"/>
                <a:ea typeface="Calibri"/>
                <a:cs typeface="Calibri"/>
                <a:sym typeface="Calibri"/>
              </a:rPr>
              <a:t>Objective for the Subject Matter Lesson</a:t>
            </a:r>
            <a:endParaRPr>
              <a:latin typeface="Calibri"/>
              <a:ea typeface="Calibri"/>
              <a:cs typeface="Calibri"/>
              <a:sym typeface="Calibri"/>
            </a:endParaRPr>
          </a:p>
        </p:txBody>
      </p:sp>
      <p:sp>
        <p:nvSpPr>
          <p:cNvPr id="229" name="Google Shape;229;p33"/>
          <p:cNvSpPr txBox="1"/>
          <p:nvPr/>
        </p:nvSpPr>
        <p:spPr>
          <a:xfrm>
            <a:off x="5248200" y="3172400"/>
            <a:ext cx="3126300" cy="1631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Clr>
                <a:schemeClr val="dk2"/>
              </a:buClr>
              <a:buFont typeface="Arial"/>
              <a:buNone/>
            </a:pPr>
            <a:r>
              <a:rPr lang="en" sz="2000">
                <a:solidFill>
                  <a:srgbClr val="3A54A5"/>
                </a:solidFill>
                <a:latin typeface="Calibri"/>
                <a:ea typeface="Calibri"/>
                <a:cs typeface="Calibri"/>
                <a:sym typeface="Calibri"/>
              </a:rPr>
              <a:t>Objective for a paired Behavioral/Social/emotional skill (taken from the school’s teaching matrix)</a:t>
            </a:r>
            <a:endParaRPr>
              <a:solidFill>
                <a:schemeClr val="dk2"/>
              </a:solidFill>
              <a:latin typeface="Calibri"/>
              <a:ea typeface="Calibri"/>
              <a:cs typeface="Calibri"/>
              <a:sym typeface="Calibri"/>
            </a:endParaRPr>
          </a:p>
          <a:p>
            <a:pPr marL="0" lvl="0" indent="0" algn="l" rtl="0">
              <a:spcBef>
                <a:spcPts val="0"/>
              </a:spcBef>
              <a:spcAft>
                <a:spcPts val="0"/>
              </a:spcAft>
              <a:buNone/>
            </a:pPr>
            <a:endParaRPr>
              <a:latin typeface="Calibri"/>
              <a:ea typeface="Calibri"/>
              <a:cs typeface="Calibri"/>
              <a:sym typeface="Calibri"/>
            </a:endParaRPr>
          </a:p>
        </p:txBody>
      </p:sp>
      <p:pic>
        <p:nvPicPr>
          <p:cNvPr id="230" name="Google Shape;230;p33" descr="Photo shows math objective (use the number properties to simplify expressions) and homework as well as the 'Today's Wilson Way' - Be responsible, Focus on your own work."/>
          <p:cNvPicPr preferRelativeResize="0"/>
          <p:nvPr/>
        </p:nvPicPr>
        <p:blipFill rotWithShape="1">
          <a:blip r:embed="rId3">
            <a:alphaModFix/>
          </a:blip>
          <a:srcRect b="11363"/>
          <a:stretch/>
        </p:blipFill>
        <p:spPr>
          <a:xfrm>
            <a:off x="678600" y="933350"/>
            <a:ext cx="3274199" cy="4187275"/>
          </a:xfrm>
          <a:prstGeom prst="rect">
            <a:avLst/>
          </a:prstGeom>
          <a:noFill/>
          <a:ln>
            <a:noFill/>
          </a:ln>
        </p:spPr>
      </p:pic>
      <p:cxnSp>
        <p:nvCxnSpPr>
          <p:cNvPr id="231" name="Google Shape;231;p33">
            <a:extLst>
              <a:ext uri="{C183D7F6-B498-43B3-948B-1728B52AA6E4}">
                <adec:decorative xmlns:adec="http://schemas.microsoft.com/office/drawing/2017/decorative" val="1"/>
              </a:ext>
            </a:extLst>
          </p:cNvPr>
          <p:cNvCxnSpPr>
            <a:stCxn id="228" idx="1"/>
          </p:cNvCxnSpPr>
          <p:nvPr/>
        </p:nvCxnSpPr>
        <p:spPr>
          <a:xfrm flipH="1">
            <a:off x="2850150" y="2171550"/>
            <a:ext cx="2324100" cy="559800"/>
          </a:xfrm>
          <a:prstGeom prst="straightConnector1">
            <a:avLst/>
          </a:prstGeom>
          <a:noFill/>
          <a:ln w="38100" cap="flat" cmpd="sng">
            <a:solidFill>
              <a:srgbClr val="C0504D"/>
            </a:solidFill>
            <a:prstDash val="solid"/>
            <a:round/>
            <a:headEnd type="none" w="sm" len="sm"/>
            <a:tailEnd type="triangle" w="med" len="med"/>
          </a:ln>
          <a:effectLst>
            <a:outerShdw blurRad="40000" dist="23000" dir="5400000" rotWithShape="0">
              <a:srgbClr val="000000">
                <a:alpha val="34900"/>
              </a:srgbClr>
            </a:outerShdw>
          </a:effectLst>
        </p:spPr>
      </p:cxnSp>
      <p:cxnSp>
        <p:nvCxnSpPr>
          <p:cNvPr id="232" name="Google Shape;232;p33">
            <a:extLst>
              <a:ext uri="{C183D7F6-B498-43B3-948B-1728B52AA6E4}">
                <adec:decorative xmlns:adec="http://schemas.microsoft.com/office/drawing/2017/decorative" val="1"/>
              </a:ext>
            </a:extLst>
          </p:cNvPr>
          <p:cNvCxnSpPr>
            <a:stCxn id="229" idx="1"/>
          </p:cNvCxnSpPr>
          <p:nvPr/>
        </p:nvCxnSpPr>
        <p:spPr>
          <a:xfrm flipH="1">
            <a:off x="3867900" y="3988250"/>
            <a:ext cx="1380300" cy="219000"/>
          </a:xfrm>
          <a:prstGeom prst="straightConnector1">
            <a:avLst/>
          </a:prstGeom>
          <a:noFill/>
          <a:ln w="38100" cap="flat" cmpd="sng">
            <a:solidFill>
              <a:srgbClr val="C0504D"/>
            </a:solidFill>
            <a:prstDash val="solid"/>
            <a:round/>
            <a:headEnd type="none" w="sm" len="sm"/>
            <a:tailEnd type="triangle" w="med" len="med"/>
          </a:ln>
          <a:effectLst>
            <a:outerShdw blurRad="40000" dist="23000" dir="5400000" rotWithShape="0">
              <a:srgbClr val="000000">
                <a:alpha val="34900"/>
              </a:srgbClr>
            </a:outerShdw>
          </a:effectLst>
        </p:spPr>
      </p:cxnSp>
      <p:sp>
        <p:nvSpPr>
          <p:cNvPr id="233" name="Google Shape;233;p33"/>
          <p:cNvSpPr txBox="1"/>
          <p:nvPr/>
        </p:nvSpPr>
        <p:spPr>
          <a:xfrm>
            <a:off x="4105200" y="1047100"/>
            <a:ext cx="5004600" cy="65310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en" sz="3060" b="1">
                <a:solidFill>
                  <a:srgbClr val="1D2A53"/>
                </a:solidFill>
                <a:latin typeface="Calibri"/>
                <a:ea typeface="Calibri"/>
                <a:cs typeface="Calibri"/>
                <a:sym typeface="Calibri"/>
              </a:rPr>
              <a:t>Embed into Daily Curriculum</a:t>
            </a:r>
            <a:endParaRPr sz="3500" b="1">
              <a:solidFill>
                <a:srgbClr val="1D2A53"/>
              </a:solidFill>
              <a:latin typeface="Calibri"/>
              <a:ea typeface="Calibri"/>
              <a:cs typeface="Calibri"/>
              <a:sym typeface="Calibri"/>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39"/>
        <p:cNvGrpSpPr/>
        <p:nvPr/>
      </p:nvGrpSpPr>
      <p:grpSpPr>
        <a:xfrm>
          <a:off x="0" y="0"/>
          <a:ext cx="0" cy="0"/>
          <a:chOff x="0" y="0"/>
          <a:chExt cx="0" cy="0"/>
        </a:xfrm>
      </p:grpSpPr>
      <p:sp>
        <p:nvSpPr>
          <p:cNvPr id="240" name="Google Shape;240;p34"/>
          <p:cNvSpPr txBox="1">
            <a:spLocks noGrp="1"/>
          </p:cNvSpPr>
          <p:nvPr>
            <p:ph type="title"/>
          </p:nvPr>
        </p:nvSpPr>
        <p:spPr>
          <a:xfrm>
            <a:off x="2358101" y="263100"/>
            <a:ext cx="6264900" cy="465300"/>
          </a:xfrm>
          <a:prstGeom prst="rect">
            <a:avLst/>
          </a:prstGeom>
          <a:noFill/>
          <a:ln>
            <a:noFill/>
          </a:ln>
        </p:spPr>
        <p:txBody>
          <a:bodyPr spcFirstLastPara="1" wrap="square" lIns="68575" tIns="34275" rIns="68575" bIns="34275" anchor="ctr" anchorCtr="0">
            <a:noAutofit/>
          </a:bodyPr>
          <a:lstStyle/>
          <a:p>
            <a:pPr marL="0" lvl="0" indent="0" algn="ctr" rtl="0">
              <a:spcBef>
                <a:spcPts val="0"/>
              </a:spcBef>
              <a:spcAft>
                <a:spcPts val="0"/>
              </a:spcAft>
              <a:buClr>
                <a:schemeClr val="dk2"/>
              </a:buClr>
              <a:buSzPts val="2700"/>
              <a:buFont typeface="Calibri"/>
              <a:buNone/>
            </a:pPr>
            <a:r>
              <a:rPr lang="en" sz="2500" b="1"/>
              <a:t>So How Can We Teach Behaviors School Wide?</a:t>
            </a:r>
            <a:endParaRPr sz="3000" b="1" i="0" u="none" strike="noStrike" cap="none">
              <a:solidFill>
                <a:srgbClr val="FFFFFF"/>
              </a:solidFill>
            </a:endParaRPr>
          </a:p>
        </p:txBody>
      </p:sp>
      <p:sp>
        <p:nvSpPr>
          <p:cNvPr id="241" name="Google Shape;241;p34"/>
          <p:cNvSpPr txBox="1"/>
          <p:nvPr/>
        </p:nvSpPr>
        <p:spPr>
          <a:xfrm>
            <a:off x="4202523" y="890200"/>
            <a:ext cx="4805700" cy="91530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en" sz="2760" b="1">
                <a:solidFill>
                  <a:srgbClr val="1D2A53"/>
                </a:solidFill>
                <a:latin typeface="Calibri"/>
                <a:ea typeface="Calibri"/>
                <a:cs typeface="Calibri"/>
                <a:sym typeface="Calibri"/>
              </a:rPr>
              <a:t>Creating Behavior Lesson Plans</a:t>
            </a:r>
            <a:endParaRPr sz="2760" b="1">
              <a:solidFill>
                <a:srgbClr val="1D2A53"/>
              </a:solidFill>
              <a:latin typeface="Calibri"/>
              <a:ea typeface="Calibri"/>
              <a:cs typeface="Calibri"/>
              <a:sym typeface="Calibri"/>
            </a:endParaRPr>
          </a:p>
        </p:txBody>
      </p:sp>
      <p:sp>
        <p:nvSpPr>
          <p:cNvPr id="242" name="Google Shape;242;p34"/>
          <p:cNvSpPr txBox="1"/>
          <p:nvPr/>
        </p:nvSpPr>
        <p:spPr>
          <a:xfrm>
            <a:off x="79925" y="1283275"/>
            <a:ext cx="4122600" cy="3724800"/>
          </a:xfrm>
          <a:prstGeom prst="rect">
            <a:avLst/>
          </a:prstGeom>
          <a:noFill/>
          <a:ln>
            <a:noFill/>
          </a:ln>
        </p:spPr>
        <p:txBody>
          <a:bodyPr spcFirstLastPara="1" wrap="square" lIns="91425" tIns="91425" rIns="91425" bIns="91425" anchor="t" anchorCtr="0">
            <a:spAutoFit/>
          </a:bodyPr>
          <a:lstStyle/>
          <a:p>
            <a:pPr marL="342900" lvl="0" indent="-292100" algn="l" rtl="0">
              <a:lnSpc>
                <a:spcPct val="90000"/>
              </a:lnSpc>
              <a:spcBef>
                <a:spcPts val="0"/>
              </a:spcBef>
              <a:spcAft>
                <a:spcPts val="0"/>
              </a:spcAft>
              <a:buClr>
                <a:srgbClr val="2B3F7B"/>
              </a:buClr>
              <a:buSzPts val="2000"/>
              <a:buFont typeface="Calibri"/>
              <a:buChar char="▪"/>
            </a:pPr>
            <a:r>
              <a:rPr lang="en" sz="2000">
                <a:solidFill>
                  <a:srgbClr val="1D2A53"/>
                </a:solidFill>
                <a:latin typeface="Calibri"/>
                <a:ea typeface="Calibri"/>
                <a:cs typeface="Calibri"/>
                <a:sym typeface="Calibri"/>
              </a:rPr>
              <a:t>Create lesson plans for each context you have identified on your school wide matrix </a:t>
            </a:r>
            <a:endParaRPr sz="2000">
              <a:solidFill>
                <a:srgbClr val="1D2A53"/>
              </a:solidFill>
              <a:latin typeface="Calibri"/>
              <a:ea typeface="Calibri"/>
              <a:cs typeface="Calibri"/>
              <a:sym typeface="Calibri"/>
            </a:endParaRPr>
          </a:p>
          <a:p>
            <a:pPr marL="457200" lvl="0" indent="0" algn="l" rtl="0">
              <a:lnSpc>
                <a:spcPct val="90000"/>
              </a:lnSpc>
              <a:spcBef>
                <a:spcPts val="0"/>
              </a:spcBef>
              <a:spcAft>
                <a:spcPts val="0"/>
              </a:spcAft>
              <a:buClr>
                <a:schemeClr val="dk2"/>
              </a:buClr>
              <a:buSzPts val="1100"/>
              <a:buFont typeface="Arial"/>
              <a:buNone/>
            </a:pPr>
            <a:endParaRPr sz="2000">
              <a:solidFill>
                <a:srgbClr val="1D2A53"/>
              </a:solidFill>
              <a:latin typeface="Calibri"/>
              <a:ea typeface="Calibri"/>
              <a:cs typeface="Calibri"/>
              <a:sym typeface="Calibri"/>
            </a:endParaRPr>
          </a:p>
          <a:p>
            <a:pPr marL="342900" lvl="0" indent="-292100" algn="l" rtl="0">
              <a:lnSpc>
                <a:spcPct val="90000"/>
              </a:lnSpc>
              <a:spcBef>
                <a:spcPts val="560"/>
              </a:spcBef>
              <a:spcAft>
                <a:spcPts val="0"/>
              </a:spcAft>
              <a:buClr>
                <a:srgbClr val="2B3F7B"/>
              </a:buClr>
              <a:buSzPts val="2000"/>
              <a:buFont typeface="Calibri"/>
              <a:buChar char="▪"/>
            </a:pPr>
            <a:r>
              <a:rPr lang="en" sz="2000">
                <a:solidFill>
                  <a:srgbClr val="1D2A53"/>
                </a:solidFill>
                <a:latin typeface="Calibri"/>
                <a:ea typeface="Calibri"/>
                <a:cs typeface="Calibri"/>
                <a:sym typeface="Calibri"/>
              </a:rPr>
              <a:t>Explicitly teach the behaviors you identified as important for that context</a:t>
            </a:r>
            <a:endParaRPr sz="2000">
              <a:solidFill>
                <a:srgbClr val="1D2A53"/>
              </a:solidFill>
              <a:latin typeface="Calibri"/>
              <a:ea typeface="Calibri"/>
              <a:cs typeface="Calibri"/>
              <a:sym typeface="Calibri"/>
            </a:endParaRPr>
          </a:p>
          <a:p>
            <a:pPr marL="457200" lvl="0" indent="0" algn="l" rtl="0">
              <a:lnSpc>
                <a:spcPct val="90000"/>
              </a:lnSpc>
              <a:spcBef>
                <a:spcPts val="560"/>
              </a:spcBef>
              <a:spcAft>
                <a:spcPts val="0"/>
              </a:spcAft>
              <a:buClr>
                <a:schemeClr val="dk2"/>
              </a:buClr>
              <a:buSzPts val="1100"/>
              <a:buFont typeface="Arial"/>
              <a:buNone/>
            </a:pPr>
            <a:endParaRPr sz="2000">
              <a:solidFill>
                <a:srgbClr val="1D2A53"/>
              </a:solidFill>
              <a:latin typeface="Calibri"/>
              <a:ea typeface="Calibri"/>
              <a:cs typeface="Calibri"/>
              <a:sym typeface="Calibri"/>
            </a:endParaRPr>
          </a:p>
          <a:p>
            <a:pPr marL="342900" lvl="0" indent="-292100" algn="l" rtl="0">
              <a:lnSpc>
                <a:spcPct val="90000"/>
              </a:lnSpc>
              <a:spcBef>
                <a:spcPts val="560"/>
              </a:spcBef>
              <a:spcAft>
                <a:spcPts val="0"/>
              </a:spcAft>
              <a:buClr>
                <a:srgbClr val="2B3F7B"/>
              </a:buClr>
              <a:buSzPts val="2000"/>
              <a:buFont typeface="Noto Sans Symbols"/>
              <a:buChar char="▪"/>
            </a:pPr>
            <a:r>
              <a:rPr lang="en" sz="2000">
                <a:solidFill>
                  <a:srgbClr val="1D2A53"/>
                </a:solidFill>
                <a:latin typeface="Calibri"/>
                <a:ea typeface="Calibri"/>
                <a:cs typeface="Calibri"/>
                <a:sym typeface="Calibri"/>
              </a:rPr>
              <a:t>If you are seeing problematic behavior, ask, </a:t>
            </a:r>
            <a:r>
              <a:rPr lang="en" sz="2000" b="1">
                <a:solidFill>
                  <a:srgbClr val="1D2A53"/>
                </a:solidFill>
                <a:latin typeface="Calibri"/>
                <a:ea typeface="Calibri"/>
                <a:cs typeface="Calibri"/>
                <a:sym typeface="Calibri"/>
              </a:rPr>
              <a:t>“Have I taught the important behaviors for this context?”</a:t>
            </a:r>
            <a:endParaRPr sz="600">
              <a:latin typeface="Calibri"/>
              <a:ea typeface="Calibri"/>
              <a:cs typeface="Calibri"/>
              <a:sym typeface="Calibri"/>
            </a:endParaRPr>
          </a:p>
        </p:txBody>
      </p:sp>
      <p:pic>
        <p:nvPicPr>
          <p:cNvPr id="243" name="Google Shape;243;p34" descr="Shows lesson plan template entitled 'Lesson Plan for Explicitly Teaching Behaivor'"/>
          <p:cNvPicPr preferRelativeResize="0"/>
          <p:nvPr/>
        </p:nvPicPr>
        <p:blipFill>
          <a:blip r:embed="rId3">
            <a:alphaModFix/>
          </a:blip>
          <a:stretch>
            <a:fillRect/>
          </a:stretch>
        </p:blipFill>
        <p:spPr>
          <a:xfrm>
            <a:off x="5101488" y="1574425"/>
            <a:ext cx="3007775" cy="3433651"/>
          </a:xfrm>
          <a:prstGeom prst="rect">
            <a:avLst/>
          </a:prstGeom>
          <a:noFill/>
          <a:ln>
            <a:noFill/>
          </a:ln>
        </p:spPr>
      </p:pic>
      <p:sp>
        <p:nvSpPr>
          <p:cNvPr id="244" name="Google Shape;244;p34"/>
          <p:cNvSpPr txBox="1"/>
          <p:nvPr/>
        </p:nvSpPr>
        <p:spPr>
          <a:xfrm rot="5400000">
            <a:off x="7035450" y="3091150"/>
            <a:ext cx="3007800" cy="4002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u="sng">
                <a:solidFill>
                  <a:schemeClr val="hlink"/>
                </a:solidFill>
                <a:latin typeface="Calibri"/>
                <a:ea typeface="Calibri"/>
                <a:cs typeface="Calibri"/>
                <a:sym typeface="Calibri"/>
                <a:hlinkClick r:id="rId4"/>
              </a:rPr>
              <a:t>Lesson Plan Template</a:t>
            </a:r>
            <a:endParaRPr>
              <a:latin typeface="Calibri"/>
              <a:ea typeface="Calibri"/>
              <a:cs typeface="Calibri"/>
              <a:sym typeface="Calibri"/>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50"/>
        <p:cNvGrpSpPr/>
        <p:nvPr/>
      </p:nvGrpSpPr>
      <p:grpSpPr>
        <a:xfrm>
          <a:off x="0" y="0"/>
          <a:ext cx="0" cy="0"/>
          <a:chOff x="0" y="0"/>
          <a:chExt cx="0" cy="0"/>
        </a:xfrm>
      </p:grpSpPr>
      <p:sp>
        <p:nvSpPr>
          <p:cNvPr id="251" name="Google Shape;251;p35"/>
          <p:cNvSpPr txBox="1">
            <a:spLocks noGrp="1"/>
          </p:cNvSpPr>
          <p:nvPr>
            <p:ph type="title"/>
          </p:nvPr>
        </p:nvSpPr>
        <p:spPr>
          <a:xfrm>
            <a:off x="465029" y="263111"/>
            <a:ext cx="8157900" cy="465300"/>
          </a:xfrm>
          <a:prstGeom prst="rect">
            <a:avLst/>
          </a:prstGeom>
          <a:noFill/>
          <a:ln>
            <a:noFill/>
          </a:ln>
        </p:spPr>
        <p:txBody>
          <a:bodyPr spcFirstLastPara="1" wrap="square" lIns="68575" tIns="34275" rIns="68575" bIns="34275" anchor="ctr" anchorCtr="0">
            <a:noAutofit/>
          </a:bodyPr>
          <a:lstStyle/>
          <a:p>
            <a:pPr marL="0" marR="0" lvl="0" indent="0" algn="ctr" rtl="0">
              <a:spcBef>
                <a:spcPts val="0"/>
              </a:spcBef>
              <a:spcAft>
                <a:spcPts val="0"/>
              </a:spcAft>
              <a:buClr>
                <a:schemeClr val="dk2"/>
              </a:buClr>
              <a:buSzPts val="2700"/>
              <a:buFont typeface="Calibri"/>
              <a:buNone/>
            </a:pPr>
            <a:r>
              <a:rPr lang="en" sz="3000" b="1">
                <a:solidFill>
                  <a:srgbClr val="FFFFFF"/>
                </a:solidFill>
              </a:rPr>
              <a:t>Video Lesson Considerations</a:t>
            </a:r>
            <a:endParaRPr sz="3000" b="1" i="0" u="none" strike="noStrike" cap="none">
              <a:solidFill>
                <a:srgbClr val="FFFFFF"/>
              </a:solidFill>
            </a:endParaRPr>
          </a:p>
        </p:txBody>
      </p:sp>
      <p:sp>
        <p:nvSpPr>
          <p:cNvPr id="252" name="Google Shape;252;p35"/>
          <p:cNvSpPr txBox="1"/>
          <p:nvPr/>
        </p:nvSpPr>
        <p:spPr>
          <a:xfrm>
            <a:off x="144150" y="1074600"/>
            <a:ext cx="8855700" cy="4068900"/>
          </a:xfrm>
          <a:prstGeom prst="rect">
            <a:avLst/>
          </a:prstGeom>
          <a:noFill/>
          <a:ln>
            <a:noFill/>
          </a:ln>
        </p:spPr>
        <p:txBody>
          <a:bodyPr spcFirstLastPara="1" wrap="square" lIns="91425" tIns="45700" rIns="91425" bIns="45700" anchor="t" anchorCtr="0">
            <a:noAutofit/>
          </a:bodyPr>
          <a:lstStyle/>
          <a:p>
            <a:pPr marL="342900" lvl="0" indent="-384810" algn="l" rtl="0">
              <a:lnSpc>
                <a:spcPct val="90000"/>
              </a:lnSpc>
              <a:spcBef>
                <a:spcPts val="0"/>
              </a:spcBef>
              <a:spcAft>
                <a:spcPts val="0"/>
              </a:spcAft>
              <a:buClr>
                <a:srgbClr val="1D2A53"/>
              </a:buClr>
              <a:buSzPts val="2460"/>
              <a:buFont typeface="Calibri"/>
              <a:buChar char="●"/>
            </a:pPr>
            <a:r>
              <a:rPr lang="en" sz="2460">
                <a:solidFill>
                  <a:srgbClr val="1D2A53"/>
                </a:solidFill>
                <a:latin typeface="Calibri"/>
                <a:ea typeface="Calibri"/>
                <a:cs typeface="Calibri"/>
                <a:sym typeface="Calibri"/>
              </a:rPr>
              <a:t>Matching the climate of your building</a:t>
            </a:r>
            <a:endParaRPr sz="2460">
              <a:solidFill>
                <a:srgbClr val="1D2A53"/>
              </a:solidFill>
              <a:latin typeface="Calibri"/>
              <a:ea typeface="Calibri"/>
              <a:cs typeface="Calibri"/>
              <a:sym typeface="Calibri"/>
            </a:endParaRPr>
          </a:p>
          <a:p>
            <a:pPr marL="342900" lvl="0" indent="0" algn="l" rtl="0">
              <a:lnSpc>
                <a:spcPct val="90000"/>
              </a:lnSpc>
              <a:spcBef>
                <a:spcPts val="0"/>
              </a:spcBef>
              <a:spcAft>
                <a:spcPts val="0"/>
              </a:spcAft>
              <a:buNone/>
            </a:pPr>
            <a:endParaRPr sz="2460">
              <a:solidFill>
                <a:srgbClr val="1D2A53"/>
              </a:solidFill>
              <a:latin typeface="Calibri"/>
              <a:ea typeface="Calibri"/>
              <a:cs typeface="Calibri"/>
              <a:sym typeface="Calibri"/>
            </a:endParaRPr>
          </a:p>
          <a:p>
            <a:pPr marL="342900" lvl="0" indent="-384810" algn="l" rtl="0">
              <a:lnSpc>
                <a:spcPct val="90000"/>
              </a:lnSpc>
              <a:spcBef>
                <a:spcPts val="0"/>
              </a:spcBef>
              <a:spcAft>
                <a:spcPts val="0"/>
              </a:spcAft>
              <a:buClr>
                <a:srgbClr val="1D2A53"/>
              </a:buClr>
              <a:buSzPts val="2460"/>
              <a:buFont typeface="Calibri"/>
              <a:buChar char="●"/>
            </a:pPr>
            <a:r>
              <a:rPr lang="en" sz="2460">
                <a:solidFill>
                  <a:srgbClr val="1D2A53"/>
                </a:solidFill>
                <a:latin typeface="Calibri"/>
                <a:ea typeface="Calibri"/>
                <a:cs typeface="Calibri"/>
                <a:sym typeface="Calibri"/>
              </a:rPr>
              <a:t>Pairing them with follow up activities </a:t>
            </a:r>
            <a:r>
              <a:rPr lang="en" sz="1165">
                <a:solidFill>
                  <a:srgbClr val="1D2A53"/>
                </a:solidFill>
                <a:latin typeface="Calibri"/>
                <a:ea typeface="Calibri"/>
                <a:cs typeface="Calibri"/>
                <a:sym typeface="Calibri"/>
              </a:rPr>
              <a:t>(Discussion, etc.)</a:t>
            </a:r>
            <a:endParaRPr sz="1165">
              <a:solidFill>
                <a:srgbClr val="1D2A53"/>
              </a:solidFill>
              <a:latin typeface="Calibri"/>
              <a:ea typeface="Calibri"/>
              <a:cs typeface="Calibri"/>
              <a:sym typeface="Calibri"/>
            </a:endParaRPr>
          </a:p>
          <a:p>
            <a:pPr marL="342900" lvl="0" indent="0" algn="l" rtl="0">
              <a:lnSpc>
                <a:spcPct val="90000"/>
              </a:lnSpc>
              <a:spcBef>
                <a:spcPts val="592"/>
              </a:spcBef>
              <a:spcAft>
                <a:spcPts val="0"/>
              </a:spcAft>
              <a:buNone/>
            </a:pPr>
            <a:endParaRPr sz="1165">
              <a:solidFill>
                <a:srgbClr val="1D2A53"/>
              </a:solidFill>
              <a:latin typeface="Calibri"/>
              <a:ea typeface="Calibri"/>
              <a:cs typeface="Calibri"/>
              <a:sym typeface="Calibri"/>
            </a:endParaRPr>
          </a:p>
          <a:p>
            <a:pPr marL="342900" lvl="0" indent="-384810" algn="l" rtl="0">
              <a:lnSpc>
                <a:spcPct val="90000"/>
              </a:lnSpc>
              <a:spcBef>
                <a:spcPts val="592"/>
              </a:spcBef>
              <a:spcAft>
                <a:spcPts val="0"/>
              </a:spcAft>
              <a:buClr>
                <a:srgbClr val="1D2A53"/>
              </a:buClr>
              <a:buSzPts val="2460"/>
              <a:buFont typeface="Calibri"/>
              <a:buChar char="●"/>
            </a:pPr>
            <a:r>
              <a:rPr lang="en" sz="2460">
                <a:solidFill>
                  <a:srgbClr val="1D2A53"/>
                </a:solidFill>
                <a:latin typeface="Calibri"/>
                <a:ea typeface="Calibri"/>
                <a:cs typeface="Calibri"/>
                <a:sym typeface="Calibri"/>
              </a:rPr>
              <a:t>Do not role-play non-examples. Video’s should demonstrate the positive examples only. </a:t>
            </a:r>
            <a:endParaRPr sz="2460">
              <a:solidFill>
                <a:srgbClr val="1D2A53"/>
              </a:solidFill>
              <a:latin typeface="Calibri"/>
              <a:ea typeface="Calibri"/>
              <a:cs typeface="Calibri"/>
              <a:sym typeface="Calibri"/>
            </a:endParaRPr>
          </a:p>
          <a:p>
            <a:pPr marL="342900" lvl="0" indent="0" algn="l" rtl="0">
              <a:lnSpc>
                <a:spcPct val="90000"/>
              </a:lnSpc>
              <a:spcBef>
                <a:spcPts val="592"/>
              </a:spcBef>
              <a:spcAft>
                <a:spcPts val="0"/>
              </a:spcAft>
              <a:buNone/>
            </a:pPr>
            <a:endParaRPr sz="2460">
              <a:solidFill>
                <a:srgbClr val="1D2A53"/>
              </a:solidFill>
              <a:latin typeface="Calibri"/>
              <a:ea typeface="Calibri"/>
              <a:cs typeface="Calibri"/>
              <a:sym typeface="Calibri"/>
            </a:endParaRPr>
          </a:p>
          <a:p>
            <a:pPr marL="342900" lvl="0" indent="-384810" algn="l" rtl="0">
              <a:lnSpc>
                <a:spcPct val="90000"/>
              </a:lnSpc>
              <a:spcBef>
                <a:spcPts val="592"/>
              </a:spcBef>
              <a:spcAft>
                <a:spcPts val="0"/>
              </a:spcAft>
              <a:buClr>
                <a:srgbClr val="1D2A53"/>
              </a:buClr>
              <a:buSzPts val="2460"/>
              <a:buFont typeface="Calibri"/>
              <a:buChar char="●"/>
            </a:pPr>
            <a:r>
              <a:rPr lang="en" sz="2460">
                <a:solidFill>
                  <a:srgbClr val="1D2A53"/>
                </a:solidFill>
                <a:latin typeface="Calibri"/>
                <a:ea typeface="Calibri"/>
                <a:cs typeface="Calibri"/>
                <a:sym typeface="Calibri"/>
              </a:rPr>
              <a:t>Involve students in the process </a:t>
            </a:r>
            <a:endParaRPr sz="2460">
              <a:solidFill>
                <a:srgbClr val="1D2A53"/>
              </a:solidFill>
              <a:latin typeface="Calibri"/>
              <a:ea typeface="Calibri"/>
              <a:cs typeface="Calibri"/>
              <a:sym typeface="Calibri"/>
            </a:endParaRPr>
          </a:p>
          <a:p>
            <a:pPr marL="342900" lvl="0" indent="0" algn="l" rtl="0">
              <a:lnSpc>
                <a:spcPct val="90000"/>
              </a:lnSpc>
              <a:spcBef>
                <a:spcPts val="592"/>
              </a:spcBef>
              <a:spcAft>
                <a:spcPts val="0"/>
              </a:spcAft>
              <a:buNone/>
            </a:pPr>
            <a:endParaRPr sz="2460">
              <a:solidFill>
                <a:srgbClr val="1D2A53"/>
              </a:solidFill>
              <a:latin typeface="Calibri"/>
              <a:ea typeface="Calibri"/>
              <a:cs typeface="Calibri"/>
              <a:sym typeface="Calibri"/>
            </a:endParaRPr>
          </a:p>
          <a:p>
            <a:pPr marL="342900" lvl="0" indent="-384810" algn="l" rtl="0">
              <a:lnSpc>
                <a:spcPct val="90000"/>
              </a:lnSpc>
              <a:spcBef>
                <a:spcPts val="592"/>
              </a:spcBef>
              <a:spcAft>
                <a:spcPts val="0"/>
              </a:spcAft>
              <a:buClr>
                <a:srgbClr val="1D2A53"/>
              </a:buClr>
              <a:buSzPts val="2460"/>
              <a:buFont typeface="Calibri"/>
              <a:buChar char="●"/>
            </a:pPr>
            <a:r>
              <a:rPr lang="en" sz="2460">
                <a:solidFill>
                  <a:srgbClr val="1D2A53"/>
                </a:solidFill>
                <a:latin typeface="Calibri"/>
                <a:ea typeface="Calibri"/>
                <a:cs typeface="Calibri"/>
                <a:sym typeface="Calibri"/>
              </a:rPr>
              <a:t>Ensure students involved are representative of your student body</a:t>
            </a:r>
            <a:endParaRPr sz="2700">
              <a:solidFill>
                <a:srgbClr val="1D2A53"/>
              </a:solidFill>
              <a:latin typeface="Calibri"/>
              <a:ea typeface="Calibri"/>
              <a:cs typeface="Calibri"/>
              <a:sym typeface="Calibri"/>
            </a:endParaRPr>
          </a:p>
          <a:p>
            <a:pPr marL="0" lvl="0" indent="0" algn="l" rtl="0">
              <a:lnSpc>
                <a:spcPct val="90000"/>
              </a:lnSpc>
              <a:spcBef>
                <a:spcPts val="592"/>
              </a:spcBef>
              <a:spcAft>
                <a:spcPts val="0"/>
              </a:spcAft>
              <a:buNone/>
            </a:pPr>
            <a:endParaRPr sz="2960">
              <a:solidFill>
                <a:srgbClr val="1D2A53"/>
              </a:solidFill>
              <a:latin typeface="Twentieth Century"/>
              <a:ea typeface="Twentieth Century"/>
              <a:cs typeface="Twentieth Century"/>
              <a:sym typeface="Twentieth Century"/>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58"/>
        <p:cNvGrpSpPr/>
        <p:nvPr/>
      </p:nvGrpSpPr>
      <p:grpSpPr>
        <a:xfrm>
          <a:off x="0" y="0"/>
          <a:ext cx="0" cy="0"/>
          <a:chOff x="0" y="0"/>
          <a:chExt cx="0" cy="0"/>
        </a:xfrm>
      </p:grpSpPr>
      <p:sp>
        <p:nvSpPr>
          <p:cNvPr id="259" name="Google Shape;259;p36"/>
          <p:cNvSpPr txBox="1">
            <a:spLocks noGrp="1"/>
          </p:cNvSpPr>
          <p:nvPr>
            <p:ph type="title"/>
          </p:nvPr>
        </p:nvSpPr>
        <p:spPr>
          <a:xfrm>
            <a:off x="2273275" y="263100"/>
            <a:ext cx="6870600" cy="465300"/>
          </a:xfrm>
          <a:prstGeom prst="rect">
            <a:avLst/>
          </a:prstGeom>
          <a:noFill/>
          <a:ln>
            <a:noFill/>
          </a:ln>
        </p:spPr>
        <p:txBody>
          <a:bodyPr spcFirstLastPara="1" wrap="square" lIns="68575" tIns="34275" rIns="68575" bIns="34275" anchor="ctr" anchorCtr="0">
            <a:noAutofit/>
          </a:bodyPr>
          <a:lstStyle/>
          <a:p>
            <a:pPr marL="0" marR="0" lvl="0" indent="0" algn="ctr" rtl="0">
              <a:spcBef>
                <a:spcPts val="0"/>
              </a:spcBef>
              <a:spcAft>
                <a:spcPts val="0"/>
              </a:spcAft>
              <a:buClr>
                <a:schemeClr val="dk2"/>
              </a:buClr>
              <a:buSzPts val="2700"/>
              <a:buFont typeface="Calibri"/>
              <a:buNone/>
            </a:pPr>
            <a:r>
              <a:rPr lang="en" sz="3000" b="1">
                <a:solidFill>
                  <a:srgbClr val="FFFFFF"/>
                </a:solidFill>
              </a:rPr>
              <a:t>Example-Using Videos to Teach Behavior </a:t>
            </a:r>
            <a:endParaRPr sz="3000" b="1" i="0" u="none" strike="noStrike" cap="none">
              <a:solidFill>
                <a:srgbClr val="FFFFFF"/>
              </a:solidFill>
            </a:endParaRPr>
          </a:p>
        </p:txBody>
      </p:sp>
      <p:sp>
        <p:nvSpPr>
          <p:cNvPr id="260" name="Google Shape;260;p36"/>
          <p:cNvSpPr txBox="1"/>
          <p:nvPr/>
        </p:nvSpPr>
        <p:spPr>
          <a:xfrm>
            <a:off x="3562275" y="3812125"/>
            <a:ext cx="4666800" cy="2520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100" u="sng">
                <a:solidFill>
                  <a:srgbClr val="0000FF"/>
                </a:solidFill>
                <a:hlinkClick r:id="rId3">
                  <a:extLst>
                    <a:ext uri="{A12FA001-AC4F-418D-AE19-62706E023703}">
                      <ahyp:hlinkClr xmlns:ahyp="http://schemas.microsoft.com/office/drawing/2018/hyperlinkcolor" val="tx"/>
                    </a:ext>
                  </a:extLst>
                </a:hlinkClick>
              </a:rPr>
              <a:t>https://www.youtube.com/watch?v=uUKh3_kaTww</a:t>
            </a:r>
            <a:endParaRPr>
              <a:latin typeface="Twentieth Century"/>
              <a:ea typeface="Twentieth Century"/>
              <a:cs typeface="Twentieth Century"/>
              <a:sym typeface="Twentieth Century"/>
            </a:endParaRPr>
          </a:p>
        </p:txBody>
      </p:sp>
      <p:pic>
        <p:nvPicPr>
          <p:cNvPr id="261" name="Google Shape;261;p36" descr="Photo shows two students facing each other across a table as they push in the chairs."/>
          <p:cNvPicPr preferRelativeResize="0"/>
          <p:nvPr/>
        </p:nvPicPr>
        <p:blipFill>
          <a:blip r:embed="rId4">
            <a:alphaModFix/>
          </a:blip>
          <a:stretch>
            <a:fillRect/>
          </a:stretch>
        </p:blipFill>
        <p:spPr>
          <a:xfrm>
            <a:off x="3562325" y="1662550"/>
            <a:ext cx="4666776" cy="2014150"/>
          </a:xfrm>
          <a:prstGeom prst="rect">
            <a:avLst/>
          </a:prstGeom>
          <a:noFill/>
          <a:ln>
            <a:noFill/>
          </a:ln>
        </p:spPr>
      </p:pic>
      <p:sp>
        <p:nvSpPr>
          <p:cNvPr id="262" name="Google Shape;262;p36"/>
          <p:cNvSpPr txBox="1"/>
          <p:nvPr/>
        </p:nvSpPr>
        <p:spPr>
          <a:xfrm>
            <a:off x="814300" y="2069325"/>
            <a:ext cx="2171400" cy="12006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3300" b="1">
                <a:latin typeface="Calibri"/>
                <a:ea typeface="Calibri"/>
                <a:cs typeface="Calibri"/>
                <a:sym typeface="Calibri"/>
              </a:rPr>
              <a:t>Transition Procedures</a:t>
            </a:r>
            <a:endParaRPr sz="3300" b="1">
              <a:latin typeface="Calibri"/>
              <a:ea typeface="Calibri"/>
              <a:cs typeface="Calibri"/>
              <a:sym typeface="Calibri"/>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68"/>
        <p:cNvGrpSpPr/>
        <p:nvPr/>
      </p:nvGrpSpPr>
      <p:grpSpPr>
        <a:xfrm>
          <a:off x="0" y="0"/>
          <a:ext cx="0" cy="0"/>
          <a:chOff x="0" y="0"/>
          <a:chExt cx="0" cy="0"/>
        </a:xfrm>
      </p:grpSpPr>
      <p:sp>
        <p:nvSpPr>
          <p:cNvPr id="269" name="Google Shape;269;p37"/>
          <p:cNvSpPr txBox="1">
            <a:spLocks noGrp="1"/>
          </p:cNvSpPr>
          <p:nvPr>
            <p:ph type="title"/>
          </p:nvPr>
        </p:nvSpPr>
        <p:spPr>
          <a:xfrm>
            <a:off x="2273275" y="263100"/>
            <a:ext cx="6870600" cy="465300"/>
          </a:xfrm>
          <a:prstGeom prst="rect">
            <a:avLst/>
          </a:prstGeom>
          <a:noFill/>
          <a:ln>
            <a:noFill/>
          </a:ln>
        </p:spPr>
        <p:txBody>
          <a:bodyPr spcFirstLastPara="1" wrap="square" lIns="68575" tIns="34275" rIns="68575" bIns="34275" anchor="ctr" anchorCtr="0">
            <a:noAutofit/>
          </a:bodyPr>
          <a:lstStyle/>
          <a:p>
            <a:pPr marL="0" lvl="0" indent="0" algn="ctr" rtl="0">
              <a:spcBef>
                <a:spcPts val="0"/>
              </a:spcBef>
              <a:spcAft>
                <a:spcPts val="0"/>
              </a:spcAft>
              <a:buClr>
                <a:schemeClr val="dk2"/>
              </a:buClr>
              <a:buSzPts val="2700"/>
              <a:buFont typeface="Calibri"/>
              <a:buNone/>
            </a:pPr>
            <a:r>
              <a:rPr lang="en" sz="3000" b="1"/>
              <a:t>Example-Using Videos to Teach Behavior </a:t>
            </a:r>
            <a:endParaRPr sz="3000" b="1" i="0" u="none" strike="noStrike" cap="none">
              <a:solidFill>
                <a:srgbClr val="FFFFFF"/>
              </a:solidFill>
            </a:endParaRPr>
          </a:p>
        </p:txBody>
      </p:sp>
      <p:sp>
        <p:nvSpPr>
          <p:cNvPr id="270" name="Google Shape;270;p37"/>
          <p:cNvSpPr txBox="1"/>
          <p:nvPr/>
        </p:nvSpPr>
        <p:spPr>
          <a:xfrm>
            <a:off x="5259850" y="4512600"/>
            <a:ext cx="2849400" cy="3387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1000" u="sng">
                <a:solidFill>
                  <a:srgbClr val="0000FF"/>
                </a:solidFill>
                <a:latin typeface="Calibri"/>
                <a:ea typeface="Calibri"/>
                <a:cs typeface="Calibri"/>
                <a:sym typeface="Calibri"/>
                <a:hlinkClick r:id="rId3">
                  <a:extLst>
                    <a:ext uri="{A12FA001-AC4F-418D-AE19-62706E023703}">
                      <ahyp:hlinkClr xmlns:ahyp="http://schemas.microsoft.com/office/drawing/2018/hyperlinkcolor" val="tx"/>
                    </a:ext>
                  </a:extLst>
                </a:hlinkClick>
              </a:rPr>
              <a:t>https://www.youtube.com/watch?v=M87dPtEJC_w</a:t>
            </a:r>
            <a:endParaRPr sz="600"/>
          </a:p>
        </p:txBody>
      </p:sp>
      <p:pic>
        <p:nvPicPr>
          <p:cNvPr id="271" name="Google Shape;271;p37" descr="In the hallway we:&#10;Show honesty - go to assigned area&#10;Show responsibility - walk on the right side, use self-control&#10;Show respect - keep hands and feet to self" title="Video teaching hallway expectations"/>
          <p:cNvPicPr preferRelativeResize="0"/>
          <p:nvPr/>
        </p:nvPicPr>
        <p:blipFill rotWithShape="1">
          <a:blip r:embed="rId4">
            <a:alphaModFix/>
          </a:blip>
          <a:srcRect/>
          <a:stretch/>
        </p:blipFill>
        <p:spPr>
          <a:xfrm>
            <a:off x="5259850" y="1103575"/>
            <a:ext cx="2849400" cy="3408900"/>
          </a:xfrm>
          <a:prstGeom prst="rect">
            <a:avLst/>
          </a:prstGeom>
          <a:noFill/>
          <a:ln>
            <a:noFill/>
          </a:ln>
        </p:spPr>
      </p:pic>
      <p:sp>
        <p:nvSpPr>
          <p:cNvPr id="272" name="Google Shape;272;p37"/>
          <p:cNvSpPr txBox="1"/>
          <p:nvPr/>
        </p:nvSpPr>
        <p:spPr>
          <a:xfrm>
            <a:off x="1068775" y="2020200"/>
            <a:ext cx="3384600" cy="12006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3300" b="1">
                <a:latin typeface="Calibri"/>
                <a:ea typeface="Calibri"/>
                <a:cs typeface="Calibri"/>
                <a:sym typeface="Calibri"/>
              </a:rPr>
              <a:t>Hallway Expectations</a:t>
            </a:r>
            <a:endParaRPr sz="3600" b="1">
              <a:latin typeface="Calibri"/>
              <a:ea typeface="Calibri"/>
              <a:cs typeface="Calibri"/>
              <a:sym typeface="Calibri"/>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78"/>
        <p:cNvGrpSpPr/>
        <p:nvPr/>
      </p:nvGrpSpPr>
      <p:grpSpPr>
        <a:xfrm>
          <a:off x="0" y="0"/>
          <a:ext cx="0" cy="0"/>
          <a:chOff x="0" y="0"/>
          <a:chExt cx="0" cy="0"/>
        </a:xfrm>
      </p:grpSpPr>
      <p:sp>
        <p:nvSpPr>
          <p:cNvPr id="279" name="Google Shape;279;p38"/>
          <p:cNvSpPr txBox="1">
            <a:spLocks noGrp="1"/>
          </p:cNvSpPr>
          <p:nvPr>
            <p:ph type="title"/>
          </p:nvPr>
        </p:nvSpPr>
        <p:spPr>
          <a:xfrm>
            <a:off x="465029" y="263111"/>
            <a:ext cx="8157900" cy="465300"/>
          </a:xfrm>
          <a:prstGeom prst="rect">
            <a:avLst/>
          </a:prstGeom>
          <a:noFill/>
          <a:ln>
            <a:noFill/>
          </a:ln>
        </p:spPr>
        <p:txBody>
          <a:bodyPr spcFirstLastPara="1" wrap="square" lIns="68575" tIns="34275" rIns="68575" bIns="34275" anchor="ctr" anchorCtr="0">
            <a:noAutofit/>
          </a:bodyPr>
          <a:lstStyle/>
          <a:p>
            <a:pPr marL="0" marR="0" lvl="0" indent="0" algn="r" rtl="0">
              <a:spcBef>
                <a:spcPts val="0"/>
              </a:spcBef>
              <a:spcAft>
                <a:spcPts val="0"/>
              </a:spcAft>
              <a:buClr>
                <a:schemeClr val="dk2"/>
              </a:buClr>
              <a:buSzPts val="2700"/>
              <a:buFont typeface="Calibri"/>
              <a:buNone/>
            </a:pPr>
            <a:r>
              <a:rPr lang="en" b="1">
                <a:solidFill>
                  <a:srgbClr val="FFFFFF"/>
                </a:solidFill>
              </a:rPr>
              <a:t>You have some ideas for how to teach</a:t>
            </a:r>
            <a:endParaRPr b="1">
              <a:solidFill>
                <a:srgbClr val="FFFFFF"/>
              </a:solidFill>
            </a:endParaRPr>
          </a:p>
          <a:p>
            <a:pPr marL="0" marR="0" lvl="0" indent="0" algn="r" rtl="0">
              <a:spcBef>
                <a:spcPts val="0"/>
              </a:spcBef>
              <a:spcAft>
                <a:spcPts val="0"/>
              </a:spcAft>
              <a:buClr>
                <a:schemeClr val="dk2"/>
              </a:buClr>
              <a:buSzPts val="2700"/>
              <a:buFont typeface="Calibri"/>
              <a:buNone/>
            </a:pPr>
            <a:r>
              <a:rPr lang="en" sz="3200" b="1">
                <a:solidFill>
                  <a:srgbClr val="FFFFFF"/>
                </a:solidFill>
              </a:rPr>
              <a:t>Now decide when to teach</a:t>
            </a:r>
            <a:endParaRPr sz="3200" b="1" i="0" u="none" strike="noStrike" cap="none">
              <a:solidFill>
                <a:srgbClr val="FFFFFF"/>
              </a:solidFill>
            </a:endParaRPr>
          </a:p>
        </p:txBody>
      </p:sp>
      <p:sp>
        <p:nvSpPr>
          <p:cNvPr id="280" name="Google Shape;280;p38"/>
          <p:cNvSpPr txBox="1"/>
          <p:nvPr/>
        </p:nvSpPr>
        <p:spPr>
          <a:xfrm>
            <a:off x="0" y="1210000"/>
            <a:ext cx="5530500" cy="3099000"/>
          </a:xfrm>
          <a:prstGeom prst="rect">
            <a:avLst/>
          </a:prstGeom>
          <a:noFill/>
          <a:ln>
            <a:noFill/>
          </a:ln>
        </p:spPr>
        <p:txBody>
          <a:bodyPr spcFirstLastPara="1" wrap="square" lIns="91425" tIns="45700" rIns="91425" bIns="45700" anchor="t" anchorCtr="0">
            <a:noAutofit/>
          </a:bodyPr>
          <a:lstStyle/>
          <a:p>
            <a:pPr marL="342900" lvl="0" indent="-317500" algn="l" rtl="0">
              <a:lnSpc>
                <a:spcPct val="90000"/>
              </a:lnSpc>
              <a:spcBef>
                <a:spcPts val="0"/>
              </a:spcBef>
              <a:spcAft>
                <a:spcPts val="0"/>
              </a:spcAft>
              <a:buClr>
                <a:srgbClr val="3A54A5"/>
              </a:buClr>
              <a:buSzPts val="2000"/>
              <a:buFont typeface="Calibri"/>
              <a:buChar char="●"/>
            </a:pPr>
            <a:r>
              <a:rPr lang="en" sz="2000">
                <a:solidFill>
                  <a:srgbClr val="1D2A53"/>
                </a:solidFill>
                <a:latin typeface="Calibri"/>
                <a:ea typeface="Calibri"/>
                <a:cs typeface="Calibri"/>
                <a:sym typeface="Calibri"/>
              </a:rPr>
              <a:t>Beginning of school year</a:t>
            </a:r>
            <a:endParaRPr sz="2800">
              <a:solidFill>
                <a:srgbClr val="1D2A53"/>
              </a:solidFill>
              <a:latin typeface="Calibri"/>
              <a:ea typeface="Calibri"/>
              <a:cs typeface="Calibri"/>
              <a:sym typeface="Calibri"/>
            </a:endParaRPr>
          </a:p>
          <a:p>
            <a:pPr marL="742950" lvl="1" indent="-260350" algn="l" rtl="0">
              <a:lnSpc>
                <a:spcPct val="90000"/>
              </a:lnSpc>
              <a:spcBef>
                <a:spcPts val="480"/>
              </a:spcBef>
              <a:spcAft>
                <a:spcPts val="0"/>
              </a:spcAft>
              <a:buClr>
                <a:srgbClr val="E2AC00"/>
              </a:buClr>
              <a:buSzPts val="2000"/>
              <a:buFont typeface="Noto Sans Symbols"/>
              <a:buChar char="○"/>
            </a:pPr>
            <a:r>
              <a:rPr lang="en" sz="2000">
                <a:solidFill>
                  <a:srgbClr val="1D2A53"/>
                </a:solidFill>
                <a:latin typeface="Calibri"/>
                <a:ea typeface="Calibri"/>
                <a:cs typeface="Calibri"/>
                <a:sym typeface="Calibri"/>
              </a:rPr>
              <a:t>Teach expectations for all areas of school, </a:t>
            </a:r>
            <a:r>
              <a:rPr lang="en" sz="2000" b="1" i="1">
                <a:solidFill>
                  <a:srgbClr val="1D2A53"/>
                </a:solidFill>
                <a:latin typeface="Calibri"/>
                <a:ea typeface="Calibri"/>
                <a:cs typeface="Calibri"/>
                <a:sym typeface="Calibri"/>
              </a:rPr>
              <a:t>including individual classrooms</a:t>
            </a:r>
            <a:r>
              <a:rPr lang="en" sz="2000">
                <a:solidFill>
                  <a:srgbClr val="1D2A53"/>
                </a:solidFill>
                <a:latin typeface="Calibri"/>
                <a:ea typeface="Calibri"/>
                <a:cs typeface="Calibri"/>
                <a:sym typeface="Calibri"/>
              </a:rPr>
              <a:t>, during first week of school</a:t>
            </a:r>
            <a:endParaRPr sz="2400">
              <a:solidFill>
                <a:srgbClr val="1D2A53"/>
              </a:solidFill>
              <a:latin typeface="Calibri"/>
              <a:ea typeface="Calibri"/>
              <a:cs typeface="Calibri"/>
              <a:sym typeface="Calibri"/>
            </a:endParaRPr>
          </a:p>
          <a:p>
            <a:pPr marL="742950" lvl="1" indent="-260350" algn="l" rtl="0">
              <a:lnSpc>
                <a:spcPct val="90000"/>
              </a:lnSpc>
              <a:spcBef>
                <a:spcPts val="480"/>
              </a:spcBef>
              <a:spcAft>
                <a:spcPts val="0"/>
              </a:spcAft>
              <a:buClr>
                <a:srgbClr val="E2AC00"/>
              </a:buClr>
              <a:buSzPts val="2000"/>
              <a:buFont typeface="Calibri"/>
              <a:buChar char="○"/>
            </a:pPr>
            <a:r>
              <a:rPr lang="en" sz="2000">
                <a:solidFill>
                  <a:srgbClr val="1D2A53"/>
                </a:solidFill>
                <a:latin typeface="Calibri"/>
                <a:ea typeface="Calibri"/>
                <a:cs typeface="Calibri"/>
                <a:sym typeface="Calibri"/>
              </a:rPr>
              <a:t>After first week, review expectations 2 or 3 times/week</a:t>
            </a:r>
            <a:endParaRPr sz="2000">
              <a:solidFill>
                <a:srgbClr val="1D2A53"/>
              </a:solidFill>
              <a:latin typeface="Calibri"/>
              <a:ea typeface="Calibri"/>
              <a:cs typeface="Calibri"/>
              <a:sym typeface="Calibri"/>
            </a:endParaRPr>
          </a:p>
          <a:p>
            <a:pPr marL="742950" lvl="1" indent="-260350" algn="l" rtl="0">
              <a:lnSpc>
                <a:spcPct val="90000"/>
              </a:lnSpc>
              <a:spcBef>
                <a:spcPts val="480"/>
              </a:spcBef>
              <a:spcAft>
                <a:spcPts val="0"/>
              </a:spcAft>
              <a:buClr>
                <a:srgbClr val="1D2A53"/>
              </a:buClr>
              <a:buSzPts val="2000"/>
              <a:buFont typeface="Calibri"/>
              <a:buChar char="○"/>
            </a:pPr>
            <a:r>
              <a:rPr lang="en" sz="2000">
                <a:solidFill>
                  <a:srgbClr val="1D2A53"/>
                </a:solidFill>
                <a:latin typeface="Calibri"/>
                <a:ea typeface="Calibri"/>
                <a:cs typeface="Calibri"/>
                <a:sym typeface="Calibri"/>
              </a:rPr>
              <a:t>Pre-correct expectations prior to transitions</a:t>
            </a:r>
            <a:endParaRPr sz="2000">
              <a:solidFill>
                <a:srgbClr val="1D2A53"/>
              </a:solidFill>
              <a:latin typeface="Calibri"/>
              <a:ea typeface="Calibri"/>
              <a:cs typeface="Calibri"/>
              <a:sym typeface="Calibri"/>
            </a:endParaRPr>
          </a:p>
          <a:p>
            <a:pPr marL="342900" lvl="0" indent="-317500" algn="l" rtl="0">
              <a:lnSpc>
                <a:spcPct val="90000"/>
              </a:lnSpc>
              <a:spcBef>
                <a:spcPts val="480"/>
              </a:spcBef>
              <a:spcAft>
                <a:spcPts val="0"/>
              </a:spcAft>
              <a:buClr>
                <a:srgbClr val="3A54A5"/>
              </a:buClr>
              <a:buSzPts val="2000"/>
              <a:buFont typeface="Calibri"/>
              <a:buChar char="●"/>
            </a:pPr>
            <a:r>
              <a:rPr lang="en" sz="2000">
                <a:solidFill>
                  <a:srgbClr val="1D2A53"/>
                </a:solidFill>
                <a:latin typeface="Calibri"/>
                <a:ea typeface="Calibri"/>
                <a:cs typeface="Calibri"/>
                <a:sym typeface="Calibri"/>
              </a:rPr>
              <a:t>Remainder of the year </a:t>
            </a:r>
            <a:endParaRPr sz="2400">
              <a:solidFill>
                <a:srgbClr val="1D2A53"/>
              </a:solidFill>
              <a:latin typeface="Calibri"/>
              <a:ea typeface="Calibri"/>
              <a:cs typeface="Calibri"/>
              <a:sym typeface="Calibri"/>
            </a:endParaRPr>
          </a:p>
          <a:p>
            <a:pPr marL="742950" lvl="1" indent="-260350" algn="l" rtl="0">
              <a:lnSpc>
                <a:spcPct val="90000"/>
              </a:lnSpc>
              <a:spcBef>
                <a:spcPts val="480"/>
              </a:spcBef>
              <a:spcAft>
                <a:spcPts val="0"/>
              </a:spcAft>
              <a:buClr>
                <a:srgbClr val="E2AC00"/>
              </a:buClr>
              <a:buSzPts val="2000"/>
              <a:buFont typeface="Calibri"/>
              <a:buChar char="○"/>
            </a:pPr>
            <a:r>
              <a:rPr lang="en" sz="2000">
                <a:solidFill>
                  <a:srgbClr val="1D2A53"/>
                </a:solidFill>
                <a:latin typeface="Calibri"/>
                <a:ea typeface="Calibri"/>
                <a:cs typeface="Calibri"/>
                <a:sym typeface="Calibri"/>
              </a:rPr>
              <a:t>Reteach expectations immediately after a school break</a:t>
            </a:r>
            <a:endParaRPr sz="2000">
              <a:solidFill>
                <a:srgbClr val="1D2A53"/>
              </a:solidFill>
              <a:latin typeface="Calibri"/>
              <a:ea typeface="Calibri"/>
              <a:cs typeface="Calibri"/>
              <a:sym typeface="Calibri"/>
            </a:endParaRPr>
          </a:p>
          <a:p>
            <a:pPr marL="742950" lvl="1" indent="-260350" algn="l" rtl="0">
              <a:lnSpc>
                <a:spcPct val="90000"/>
              </a:lnSpc>
              <a:spcBef>
                <a:spcPts val="480"/>
              </a:spcBef>
              <a:spcAft>
                <a:spcPts val="0"/>
              </a:spcAft>
              <a:buClr>
                <a:srgbClr val="E2AC00"/>
              </a:buClr>
              <a:buSzPts val="2000"/>
              <a:buFont typeface="Calibri"/>
              <a:buChar char="○"/>
            </a:pPr>
            <a:r>
              <a:rPr lang="en" sz="2000">
                <a:solidFill>
                  <a:srgbClr val="1D2A53"/>
                </a:solidFill>
                <a:latin typeface="Calibri"/>
                <a:ea typeface="Calibri"/>
                <a:cs typeface="Calibri"/>
                <a:sym typeface="Calibri"/>
              </a:rPr>
              <a:t>Reteach when behavior data indicates a need</a:t>
            </a:r>
            <a:endParaRPr sz="2800">
              <a:solidFill>
                <a:srgbClr val="1D2A53"/>
              </a:solidFill>
              <a:latin typeface="Calibri"/>
              <a:ea typeface="Calibri"/>
              <a:cs typeface="Calibri"/>
              <a:sym typeface="Calibri"/>
            </a:endParaRPr>
          </a:p>
        </p:txBody>
      </p:sp>
      <p:sp>
        <p:nvSpPr>
          <p:cNvPr id="281" name="Google Shape;281;p38"/>
          <p:cNvSpPr txBox="1"/>
          <p:nvPr/>
        </p:nvSpPr>
        <p:spPr>
          <a:xfrm>
            <a:off x="5530500" y="1221450"/>
            <a:ext cx="3426900" cy="4002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b="1">
                <a:latin typeface="Calibri"/>
                <a:ea typeface="Calibri"/>
                <a:cs typeface="Calibri"/>
                <a:sym typeface="Calibri"/>
              </a:rPr>
              <a:t>Yearly Schedule For Teaching Expectations </a:t>
            </a:r>
            <a:endParaRPr b="1">
              <a:latin typeface="Calibri"/>
              <a:ea typeface="Calibri"/>
              <a:cs typeface="Calibri"/>
              <a:sym typeface="Calibri"/>
            </a:endParaRPr>
          </a:p>
        </p:txBody>
      </p:sp>
      <p:pic>
        <p:nvPicPr>
          <p:cNvPr id="282" name="Google Shape;282;p38" descr="Photo shows a school calendar with various dates color-coded."/>
          <p:cNvPicPr preferRelativeResize="0"/>
          <p:nvPr/>
        </p:nvPicPr>
        <p:blipFill>
          <a:blip r:embed="rId3">
            <a:alphaModFix/>
          </a:blip>
          <a:stretch>
            <a:fillRect/>
          </a:stretch>
        </p:blipFill>
        <p:spPr>
          <a:xfrm>
            <a:off x="5636837" y="1950950"/>
            <a:ext cx="3214225" cy="2484276"/>
          </a:xfrm>
          <a:prstGeom prst="rect">
            <a:avLst/>
          </a:prstGeom>
          <a:noFill/>
          <a:ln>
            <a:noFill/>
          </a:ln>
          <a:effectLst>
            <a:outerShdw blurRad="57150" dist="19050" dir="5400000" algn="bl" rotWithShape="0">
              <a:srgbClr val="000000">
                <a:alpha val="50000"/>
              </a:srgbClr>
            </a:outerShdw>
          </a:effectLst>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88"/>
        <p:cNvGrpSpPr/>
        <p:nvPr/>
      </p:nvGrpSpPr>
      <p:grpSpPr>
        <a:xfrm>
          <a:off x="0" y="0"/>
          <a:ext cx="0" cy="0"/>
          <a:chOff x="0" y="0"/>
          <a:chExt cx="0" cy="0"/>
        </a:xfrm>
      </p:grpSpPr>
      <p:sp>
        <p:nvSpPr>
          <p:cNvPr id="289" name="Google Shape;289;p39"/>
          <p:cNvSpPr txBox="1">
            <a:spLocks noGrp="1"/>
          </p:cNvSpPr>
          <p:nvPr>
            <p:ph type="title"/>
          </p:nvPr>
        </p:nvSpPr>
        <p:spPr>
          <a:xfrm>
            <a:off x="2273276" y="263100"/>
            <a:ext cx="6349500" cy="465300"/>
          </a:xfrm>
          <a:prstGeom prst="rect">
            <a:avLst/>
          </a:prstGeom>
          <a:noFill/>
          <a:ln>
            <a:noFill/>
          </a:ln>
        </p:spPr>
        <p:txBody>
          <a:bodyPr spcFirstLastPara="1" wrap="square" lIns="68575" tIns="34275" rIns="68575" bIns="34275" anchor="ctr" anchorCtr="0">
            <a:noAutofit/>
          </a:bodyPr>
          <a:lstStyle/>
          <a:p>
            <a:pPr marL="0" marR="0" lvl="0" indent="0" algn="l" rtl="0">
              <a:spcBef>
                <a:spcPts val="0"/>
              </a:spcBef>
              <a:spcAft>
                <a:spcPts val="0"/>
              </a:spcAft>
              <a:buClr>
                <a:schemeClr val="dk2"/>
              </a:buClr>
              <a:buSzPts val="2700"/>
              <a:buFont typeface="Calibri"/>
              <a:buNone/>
            </a:pPr>
            <a:r>
              <a:rPr lang="en" sz="3000" b="1">
                <a:solidFill>
                  <a:srgbClr val="FFFFFF"/>
                </a:solidFill>
              </a:rPr>
              <a:t>Planning To Teach SW Expectations</a:t>
            </a:r>
            <a:endParaRPr sz="3000" b="1" i="0" u="none" strike="noStrike" cap="none">
              <a:solidFill>
                <a:srgbClr val="FFFFFF"/>
              </a:solidFill>
            </a:endParaRPr>
          </a:p>
        </p:txBody>
      </p:sp>
      <p:sp>
        <p:nvSpPr>
          <p:cNvPr id="290" name="Google Shape;290;p39"/>
          <p:cNvSpPr txBox="1"/>
          <p:nvPr/>
        </p:nvSpPr>
        <p:spPr>
          <a:xfrm>
            <a:off x="5249125" y="1056550"/>
            <a:ext cx="3613500" cy="4048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2100" b="1">
                <a:latin typeface="Calibri"/>
                <a:ea typeface="Calibri"/>
                <a:cs typeface="Calibri"/>
                <a:sym typeface="Calibri"/>
              </a:rPr>
              <a:t>As a Team Consider</a:t>
            </a:r>
            <a:endParaRPr sz="2100" b="1">
              <a:latin typeface="Calibri"/>
              <a:ea typeface="Calibri"/>
              <a:cs typeface="Calibri"/>
              <a:sym typeface="Calibri"/>
            </a:endParaRPr>
          </a:p>
          <a:p>
            <a:pPr marL="0" lvl="0" indent="0" algn="l" rtl="0">
              <a:spcBef>
                <a:spcPts val="0"/>
              </a:spcBef>
              <a:spcAft>
                <a:spcPts val="0"/>
              </a:spcAft>
              <a:buNone/>
            </a:pPr>
            <a:endParaRPr sz="2100" b="1">
              <a:latin typeface="Calibri"/>
              <a:ea typeface="Calibri"/>
              <a:cs typeface="Calibri"/>
              <a:sym typeface="Calibri"/>
            </a:endParaRPr>
          </a:p>
          <a:p>
            <a:pPr marL="457200" lvl="0" indent="-349250" algn="l" rtl="0">
              <a:spcBef>
                <a:spcPts val="0"/>
              </a:spcBef>
              <a:spcAft>
                <a:spcPts val="0"/>
              </a:spcAft>
              <a:buClr>
                <a:schemeClr val="dk2"/>
              </a:buClr>
              <a:buSzPts val="1900"/>
              <a:buFont typeface="Calibri"/>
              <a:buChar char="●"/>
            </a:pPr>
            <a:r>
              <a:rPr lang="en" sz="1900">
                <a:solidFill>
                  <a:schemeClr val="dk2"/>
                </a:solidFill>
                <a:latin typeface="Calibri"/>
                <a:ea typeface="Calibri"/>
                <a:cs typeface="Calibri"/>
                <a:sym typeface="Calibri"/>
              </a:rPr>
              <a:t>Will your plan create important consistent staff actions?</a:t>
            </a:r>
            <a:endParaRPr sz="1900">
              <a:latin typeface="Calibri"/>
              <a:ea typeface="Calibri"/>
              <a:cs typeface="Calibri"/>
              <a:sym typeface="Calibri"/>
            </a:endParaRPr>
          </a:p>
          <a:p>
            <a:pPr marL="0" lvl="0" indent="0" algn="l" rtl="0">
              <a:spcBef>
                <a:spcPts val="0"/>
              </a:spcBef>
              <a:spcAft>
                <a:spcPts val="0"/>
              </a:spcAft>
              <a:buNone/>
            </a:pPr>
            <a:endParaRPr sz="1900">
              <a:latin typeface="Calibri"/>
              <a:ea typeface="Calibri"/>
              <a:cs typeface="Calibri"/>
              <a:sym typeface="Calibri"/>
            </a:endParaRPr>
          </a:p>
          <a:p>
            <a:pPr marL="457200" lvl="0" indent="-349250" algn="l" rtl="0">
              <a:spcBef>
                <a:spcPts val="0"/>
              </a:spcBef>
              <a:spcAft>
                <a:spcPts val="0"/>
              </a:spcAft>
              <a:buSzPts val="1900"/>
              <a:buFont typeface="Calibri"/>
              <a:buChar char="●"/>
            </a:pPr>
            <a:r>
              <a:rPr lang="en" sz="1900">
                <a:latin typeface="Calibri"/>
                <a:ea typeface="Calibri"/>
                <a:cs typeface="Calibri"/>
                <a:sym typeface="Calibri"/>
              </a:rPr>
              <a:t>Is your plan user-friendly?</a:t>
            </a:r>
            <a:endParaRPr sz="1900">
              <a:latin typeface="Calibri"/>
              <a:ea typeface="Calibri"/>
              <a:cs typeface="Calibri"/>
              <a:sym typeface="Calibri"/>
            </a:endParaRPr>
          </a:p>
          <a:p>
            <a:pPr marL="457200" lvl="0" indent="0" algn="l" rtl="0">
              <a:spcBef>
                <a:spcPts val="0"/>
              </a:spcBef>
              <a:spcAft>
                <a:spcPts val="0"/>
              </a:spcAft>
              <a:buNone/>
            </a:pPr>
            <a:endParaRPr sz="1900">
              <a:latin typeface="Calibri"/>
              <a:ea typeface="Calibri"/>
              <a:cs typeface="Calibri"/>
              <a:sym typeface="Calibri"/>
            </a:endParaRPr>
          </a:p>
          <a:p>
            <a:pPr marL="457200" lvl="0" indent="-349250" algn="l" rtl="0">
              <a:spcBef>
                <a:spcPts val="0"/>
              </a:spcBef>
              <a:spcAft>
                <a:spcPts val="0"/>
              </a:spcAft>
              <a:buSzPts val="1900"/>
              <a:buFont typeface="Calibri"/>
              <a:buChar char="●"/>
            </a:pPr>
            <a:r>
              <a:rPr lang="en" sz="1900">
                <a:latin typeface="Calibri"/>
                <a:ea typeface="Calibri"/>
                <a:cs typeface="Calibri"/>
                <a:sym typeface="Calibri"/>
              </a:rPr>
              <a:t>Who will answer questions staff might have?</a:t>
            </a:r>
            <a:endParaRPr sz="1900">
              <a:latin typeface="Calibri"/>
              <a:ea typeface="Calibri"/>
              <a:cs typeface="Calibri"/>
              <a:sym typeface="Calibri"/>
            </a:endParaRPr>
          </a:p>
          <a:p>
            <a:pPr marL="0" lvl="0" indent="0" algn="l" rtl="0">
              <a:spcBef>
                <a:spcPts val="0"/>
              </a:spcBef>
              <a:spcAft>
                <a:spcPts val="0"/>
              </a:spcAft>
              <a:buNone/>
            </a:pPr>
            <a:endParaRPr sz="1900">
              <a:latin typeface="Calibri"/>
              <a:ea typeface="Calibri"/>
              <a:cs typeface="Calibri"/>
              <a:sym typeface="Calibri"/>
            </a:endParaRPr>
          </a:p>
          <a:p>
            <a:pPr marL="457200" lvl="0" indent="-349250" algn="l" rtl="0">
              <a:spcBef>
                <a:spcPts val="0"/>
              </a:spcBef>
              <a:spcAft>
                <a:spcPts val="0"/>
              </a:spcAft>
              <a:buSzPts val="1900"/>
              <a:buFont typeface="Calibri"/>
              <a:buChar char="●"/>
            </a:pPr>
            <a:r>
              <a:rPr lang="en" sz="1900">
                <a:latin typeface="Calibri"/>
                <a:ea typeface="Calibri"/>
                <a:cs typeface="Calibri"/>
                <a:sym typeface="Calibri"/>
              </a:rPr>
              <a:t>How will you measure impact?</a:t>
            </a:r>
            <a:endParaRPr sz="1900">
              <a:latin typeface="Calibri"/>
              <a:ea typeface="Calibri"/>
              <a:cs typeface="Calibri"/>
              <a:sym typeface="Calibri"/>
            </a:endParaRPr>
          </a:p>
        </p:txBody>
      </p:sp>
      <p:graphicFrame>
        <p:nvGraphicFramePr>
          <p:cNvPr id="291" name="Google Shape;291;p39"/>
          <p:cNvGraphicFramePr/>
          <p:nvPr>
            <p:extLst>
              <p:ext uri="{D42A27DB-BD31-4B8C-83A1-F6EECF244321}">
                <p14:modId xmlns:p14="http://schemas.microsoft.com/office/powerpoint/2010/main" val="3329567167"/>
              </p:ext>
            </p:extLst>
          </p:nvPr>
        </p:nvGraphicFramePr>
        <p:xfrm>
          <a:off x="147038" y="1604750"/>
          <a:ext cx="4964500" cy="2044150"/>
        </p:xfrm>
        <a:graphic>
          <a:graphicData uri="http://schemas.openxmlformats.org/drawingml/2006/table">
            <a:tbl>
              <a:tblPr firstRow="1">
                <a:noFill/>
                <a:tableStyleId>{240F0B7C-5F85-456F-89E0-F8D77087BD5D}</a:tableStyleId>
              </a:tblPr>
              <a:tblGrid>
                <a:gridCol w="1820875">
                  <a:extLst>
                    <a:ext uri="{9D8B030D-6E8A-4147-A177-3AD203B41FA5}">
                      <a16:colId xmlns:a16="http://schemas.microsoft.com/office/drawing/2014/main" val="20000"/>
                    </a:ext>
                  </a:extLst>
                </a:gridCol>
                <a:gridCol w="889625">
                  <a:extLst>
                    <a:ext uri="{9D8B030D-6E8A-4147-A177-3AD203B41FA5}">
                      <a16:colId xmlns:a16="http://schemas.microsoft.com/office/drawing/2014/main" val="20001"/>
                    </a:ext>
                  </a:extLst>
                </a:gridCol>
                <a:gridCol w="925375">
                  <a:extLst>
                    <a:ext uri="{9D8B030D-6E8A-4147-A177-3AD203B41FA5}">
                      <a16:colId xmlns:a16="http://schemas.microsoft.com/office/drawing/2014/main" val="20002"/>
                    </a:ext>
                  </a:extLst>
                </a:gridCol>
                <a:gridCol w="1328625">
                  <a:extLst>
                    <a:ext uri="{9D8B030D-6E8A-4147-A177-3AD203B41FA5}">
                      <a16:colId xmlns:a16="http://schemas.microsoft.com/office/drawing/2014/main" val="20003"/>
                    </a:ext>
                  </a:extLst>
                </a:gridCol>
              </a:tblGrid>
              <a:tr h="545550">
                <a:tc>
                  <a:txBody>
                    <a:bodyPr/>
                    <a:lstStyle/>
                    <a:p>
                      <a:pPr marL="0" lvl="0" indent="0" algn="l" rtl="0">
                        <a:spcBef>
                          <a:spcPts val="0"/>
                        </a:spcBef>
                        <a:spcAft>
                          <a:spcPts val="0"/>
                        </a:spcAft>
                        <a:buNone/>
                      </a:pPr>
                      <a:r>
                        <a:rPr lang="en" sz="1500" b="1">
                          <a:latin typeface="Calibri"/>
                          <a:ea typeface="Calibri"/>
                          <a:cs typeface="Calibri"/>
                          <a:sym typeface="Calibri"/>
                        </a:rPr>
                        <a:t>Who will create the lesson plan or this setting and gather the materials needed?</a:t>
                      </a:r>
                      <a:endParaRPr sz="1500" b="1">
                        <a:latin typeface="Calibri"/>
                        <a:ea typeface="Calibri"/>
                        <a:cs typeface="Calibri"/>
                        <a:sym typeface="Calibri"/>
                      </a:endParaRPr>
                    </a:p>
                  </a:txBody>
                  <a:tcPr marL="63500" marR="63500" marT="63500" marB="63500"/>
                </a:tc>
                <a:tc>
                  <a:txBody>
                    <a:bodyPr/>
                    <a:lstStyle/>
                    <a:p>
                      <a:pPr marL="0" lvl="0" indent="0" algn="l" rtl="0">
                        <a:spcBef>
                          <a:spcPts val="0"/>
                        </a:spcBef>
                        <a:spcAft>
                          <a:spcPts val="0"/>
                        </a:spcAft>
                        <a:buNone/>
                      </a:pPr>
                      <a:r>
                        <a:rPr lang="en" sz="1500" b="1">
                          <a:latin typeface="Calibri"/>
                          <a:ea typeface="Calibri"/>
                          <a:cs typeface="Calibri"/>
                          <a:sym typeface="Calibri"/>
                        </a:rPr>
                        <a:t>Who will </a:t>
                      </a:r>
                      <a:endParaRPr sz="1500" b="1">
                        <a:latin typeface="Calibri"/>
                        <a:ea typeface="Calibri"/>
                        <a:cs typeface="Calibri"/>
                        <a:sym typeface="Calibri"/>
                      </a:endParaRPr>
                    </a:p>
                    <a:p>
                      <a:pPr marL="0" lvl="0" indent="0" algn="l" rtl="0">
                        <a:spcBef>
                          <a:spcPts val="0"/>
                        </a:spcBef>
                        <a:spcAft>
                          <a:spcPts val="0"/>
                        </a:spcAft>
                        <a:buNone/>
                      </a:pPr>
                      <a:r>
                        <a:rPr lang="en" sz="1500" b="1">
                          <a:latin typeface="Calibri"/>
                          <a:ea typeface="Calibri"/>
                          <a:cs typeface="Calibri"/>
                          <a:sym typeface="Calibri"/>
                        </a:rPr>
                        <a:t>teach it?</a:t>
                      </a:r>
                      <a:endParaRPr sz="1500" b="1">
                        <a:latin typeface="Calibri"/>
                        <a:ea typeface="Calibri"/>
                        <a:cs typeface="Calibri"/>
                        <a:sym typeface="Calibri"/>
                      </a:endParaRPr>
                    </a:p>
                  </a:txBody>
                  <a:tcPr marL="63500" marR="63500" marT="63500" marB="63500"/>
                </a:tc>
                <a:tc>
                  <a:txBody>
                    <a:bodyPr/>
                    <a:lstStyle/>
                    <a:p>
                      <a:pPr marL="0" lvl="0" indent="0" algn="l" rtl="0">
                        <a:spcBef>
                          <a:spcPts val="0"/>
                        </a:spcBef>
                        <a:spcAft>
                          <a:spcPts val="0"/>
                        </a:spcAft>
                        <a:buNone/>
                      </a:pPr>
                      <a:r>
                        <a:rPr lang="en" sz="1500" b="1" dirty="0">
                          <a:latin typeface="Calibri"/>
                          <a:ea typeface="Calibri"/>
                          <a:cs typeface="Calibri"/>
                          <a:sym typeface="Calibri"/>
                        </a:rPr>
                        <a:t>When will </a:t>
                      </a:r>
                      <a:endParaRPr sz="1500" b="1" dirty="0">
                        <a:latin typeface="Calibri"/>
                        <a:ea typeface="Calibri"/>
                        <a:cs typeface="Calibri"/>
                        <a:sym typeface="Calibri"/>
                      </a:endParaRPr>
                    </a:p>
                    <a:p>
                      <a:pPr marL="0" lvl="0" indent="0" algn="l" rtl="0">
                        <a:spcBef>
                          <a:spcPts val="0"/>
                        </a:spcBef>
                        <a:spcAft>
                          <a:spcPts val="0"/>
                        </a:spcAft>
                        <a:buNone/>
                      </a:pPr>
                      <a:r>
                        <a:rPr lang="en" sz="1500" b="1">
                          <a:latin typeface="Calibri"/>
                          <a:ea typeface="Calibri"/>
                          <a:cs typeface="Calibri"/>
                          <a:sym typeface="Calibri"/>
                        </a:rPr>
                        <a:t>we teach it?</a:t>
                      </a:r>
                      <a:endParaRPr sz="1500" b="1">
                        <a:latin typeface="Calibri"/>
                        <a:ea typeface="Calibri"/>
                        <a:cs typeface="Calibri"/>
                        <a:sym typeface="Calibri"/>
                      </a:endParaRPr>
                    </a:p>
                  </a:txBody>
                  <a:tcPr marL="63500" marR="63500" marT="63500" marB="63500"/>
                </a:tc>
                <a:tc>
                  <a:txBody>
                    <a:bodyPr/>
                    <a:lstStyle/>
                    <a:p>
                      <a:pPr marL="0" lvl="0" indent="0" algn="l" rtl="0">
                        <a:spcBef>
                          <a:spcPts val="0"/>
                        </a:spcBef>
                        <a:spcAft>
                          <a:spcPts val="0"/>
                        </a:spcAft>
                        <a:buNone/>
                      </a:pPr>
                      <a:r>
                        <a:rPr lang="en" sz="1500" b="1">
                          <a:latin typeface="Calibri"/>
                          <a:ea typeface="Calibri"/>
                          <a:cs typeface="Calibri"/>
                          <a:sym typeface="Calibri"/>
                        </a:rPr>
                        <a:t>How will we communicate this plan to staff and get their feedback?</a:t>
                      </a:r>
                      <a:endParaRPr sz="1500" b="1">
                        <a:latin typeface="Calibri"/>
                        <a:ea typeface="Calibri"/>
                        <a:cs typeface="Calibri"/>
                        <a:sym typeface="Calibri"/>
                      </a:endParaRPr>
                    </a:p>
                  </a:txBody>
                  <a:tcPr marL="63500" marR="63500" marT="63500" marB="63500"/>
                </a:tc>
                <a:extLst>
                  <a:ext uri="{0D108BD9-81ED-4DB2-BD59-A6C34878D82A}">
                    <a16:rowId xmlns:a16="http://schemas.microsoft.com/office/drawing/2014/main" val="10000"/>
                  </a:ext>
                </a:extLst>
              </a:tr>
              <a:tr h="545550">
                <a:tc>
                  <a:txBody>
                    <a:bodyPr/>
                    <a:lstStyle/>
                    <a:p>
                      <a:pPr marL="0" lvl="0" indent="0" algn="l" rtl="0">
                        <a:spcBef>
                          <a:spcPts val="0"/>
                        </a:spcBef>
                        <a:spcAft>
                          <a:spcPts val="0"/>
                        </a:spcAft>
                        <a:buNone/>
                      </a:pPr>
                      <a:endParaRPr sz="1300" b="1">
                        <a:latin typeface="Calibri"/>
                        <a:ea typeface="Calibri"/>
                        <a:cs typeface="Calibri"/>
                        <a:sym typeface="Calibri"/>
                      </a:endParaRPr>
                    </a:p>
                  </a:txBody>
                  <a:tcPr marL="63500" marR="63500" marT="63500" marB="63500"/>
                </a:tc>
                <a:tc>
                  <a:txBody>
                    <a:bodyPr/>
                    <a:lstStyle/>
                    <a:p>
                      <a:pPr marL="0" lvl="0" indent="0" algn="l" rtl="0">
                        <a:spcBef>
                          <a:spcPts val="0"/>
                        </a:spcBef>
                        <a:spcAft>
                          <a:spcPts val="0"/>
                        </a:spcAft>
                        <a:buNone/>
                      </a:pPr>
                      <a:endParaRPr sz="1300" b="1">
                        <a:latin typeface="Calibri"/>
                        <a:ea typeface="Calibri"/>
                        <a:cs typeface="Calibri"/>
                        <a:sym typeface="Calibri"/>
                      </a:endParaRPr>
                    </a:p>
                  </a:txBody>
                  <a:tcPr marL="63500" marR="63500" marT="63500" marB="63500"/>
                </a:tc>
                <a:tc>
                  <a:txBody>
                    <a:bodyPr/>
                    <a:lstStyle/>
                    <a:p>
                      <a:pPr marL="0" lvl="0" indent="0" algn="l" rtl="0">
                        <a:spcBef>
                          <a:spcPts val="0"/>
                        </a:spcBef>
                        <a:spcAft>
                          <a:spcPts val="0"/>
                        </a:spcAft>
                        <a:buNone/>
                      </a:pPr>
                      <a:endParaRPr sz="1300" b="1">
                        <a:latin typeface="Calibri"/>
                        <a:ea typeface="Calibri"/>
                        <a:cs typeface="Calibri"/>
                        <a:sym typeface="Calibri"/>
                      </a:endParaRPr>
                    </a:p>
                  </a:txBody>
                  <a:tcPr marL="63500" marR="63500" marT="63500" marB="63500"/>
                </a:tc>
                <a:tc>
                  <a:txBody>
                    <a:bodyPr/>
                    <a:lstStyle/>
                    <a:p>
                      <a:pPr marL="0" lvl="0" indent="0" algn="l" rtl="0">
                        <a:spcBef>
                          <a:spcPts val="0"/>
                        </a:spcBef>
                        <a:spcAft>
                          <a:spcPts val="0"/>
                        </a:spcAft>
                        <a:buNone/>
                      </a:pPr>
                      <a:endParaRPr sz="1300" b="1" dirty="0">
                        <a:latin typeface="Calibri"/>
                        <a:ea typeface="Calibri"/>
                        <a:cs typeface="Calibri"/>
                        <a:sym typeface="Calibri"/>
                      </a:endParaRPr>
                    </a:p>
                  </a:txBody>
                  <a:tcPr marL="63500" marR="63500" marT="63500" marB="63500"/>
                </a:tc>
                <a:extLst>
                  <a:ext uri="{0D108BD9-81ED-4DB2-BD59-A6C34878D82A}">
                    <a16:rowId xmlns:a16="http://schemas.microsoft.com/office/drawing/2014/main" val="10001"/>
                  </a:ext>
                </a:extLst>
              </a:tr>
            </a:tbl>
          </a:graphicData>
        </a:graphic>
      </p:graphicFrame>
      <p:sp>
        <p:nvSpPr>
          <p:cNvPr id="292" name="Google Shape;292;p39"/>
          <p:cNvSpPr txBox="1"/>
          <p:nvPr/>
        </p:nvSpPr>
        <p:spPr>
          <a:xfrm>
            <a:off x="294099" y="1129075"/>
            <a:ext cx="4670400" cy="611400"/>
          </a:xfrm>
          <a:prstGeom prst="rect">
            <a:avLst/>
          </a:prstGeom>
          <a:noFill/>
          <a:ln>
            <a:noFill/>
          </a:ln>
        </p:spPr>
        <p:txBody>
          <a:bodyPr spcFirstLastPara="1" wrap="square" lIns="91425" tIns="91425" rIns="91425" bIns="91425" anchor="ctr" anchorCtr="0">
            <a:noAutofit/>
          </a:bodyPr>
          <a:lstStyle/>
          <a:p>
            <a:pPr marL="0" lvl="0" indent="0" algn="ctr" rtl="0">
              <a:lnSpc>
                <a:spcPct val="115000"/>
              </a:lnSpc>
              <a:spcBef>
                <a:spcPts val="0"/>
              </a:spcBef>
              <a:spcAft>
                <a:spcPts val="1000"/>
              </a:spcAft>
              <a:buNone/>
            </a:pPr>
            <a:r>
              <a:rPr lang="en" b="1">
                <a:latin typeface="Calibri"/>
                <a:ea typeface="Calibri"/>
                <a:cs typeface="Calibri"/>
                <a:sym typeface="Calibri"/>
              </a:rPr>
              <a:t>Action Planning to Teach SW Expectations</a:t>
            </a:r>
            <a:endParaRPr b="1">
              <a:latin typeface="Calibri"/>
              <a:ea typeface="Calibri"/>
              <a:cs typeface="Calibri"/>
              <a:sym typeface="Calibri"/>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30"/>
        <p:cNvGrpSpPr/>
        <p:nvPr/>
      </p:nvGrpSpPr>
      <p:grpSpPr>
        <a:xfrm>
          <a:off x="0" y="0"/>
          <a:ext cx="0" cy="0"/>
          <a:chOff x="0" y="0"/>
          <a:chExt cx="0" cy="0"/>
        </a:xfrm>
      </p:grpSpPr>
      <p:sp>
        <p:nvSpPr>
          <p:cNvPr id="131" name="Google Shape;131;p22"/>
          <p:cNvSpPr txBox="1">
            <a:spLocks noGrp="1"/>
          </p:cNvSpPr>
          <p:nvPr>
            <p:ph type="title"/>
          </p:nvPr>
        </p:nvSpPr>
        <p:spPr>
          <a:xfrm>
            <a:off x="465029" y="263111"/>
            <a:ext cx="8157900" cy="465300"/>
          </a:xfrm>
          <a:prstGeom prst="rect">
            <a:avLst/>
          </a:prstGeom>
          <a:noFill/>
          <a:ln>
            <a:noFill/>
          </a:ln>
        </p:spPr>
        <p:txBody>
          <a:bodyPr spcFirstLastPara="1" wrap="square" lIns="68575" tIns="34275" rIns="68575" bIns="34275" anchor="ctr" anchorCtr="0">
            <a:noAutofit/>
          </a:bodyPr>
          <a:lstStyle/>
          <a:p>
            <a:pPr marL="0" lvl="0" indent="0" algn="ctr" rtl="0">
              <a:lnSpc>
                <a:spcPct val="100000"/>
              </a:lnSpc>
              <a:spcBef>
                <a:spcPts val="0"/>
              </a:spcBef>
              <a:spcAft>
                <a:spcPts val="0"/>
              </a:spcAft>
              <a:buClr>
                <a:srgbClr val="1D2A53"/>
              </a:buClr>
              <a:buSzPts val="3600"/>
              <a:buFont typeface="Calibri"/>
              <a:buNone/>
            </a:pPr>
            <a:r>
              <a:rPr lang="en" sz="3600" b="1"/>
              <a:t>Learning Expectations</a:t>
            </a:r>
            <a:endParaRPr sz="3000" b="1" i="0" u="none" strike="noStrike" cap="none"/>
          </a:p>
        </p:txBody>
      </p:sp>
      <p:graphicFrame>
        <p:nvGraphicFramePr>
          <p:cNvPr id="132" name="Google Shape;132;p22" descr="There are two columns labeled Expectation and Behavior.&#10;1. Be responsible: Make yourself comfortable, take care of your needs (water, food, restroom etc.), action plan to implement what you are learning, follow through on your action items.&#10;2. Be Respectful: turn cell phones off or to vibrate, listen attentively while others are speaking, have only training materials up on your computer/tablet/phone.&#10;3. Be Engaged: Ask what you need to know to understand and contribute, contribute to the group by sharing relebant information and ideas" title="Expectatations and Behaviors "/>
          <p:cNvGraphicFramePr/>
          <p:nvPr>
            <p:extLst>
              <p:ext uri="{D42A27DB-BD31-4B8C-83A1-F6EECF244321}">
                <p14:modId xmlns:p14="http://schemas.microsoft.com/office/powerpoint/2010/main" val="1844900"/>
              </p:ext>
            </p:extLst>
          </p:nvPr>
        </p:nvGraphicFramePr>
        <p:xfrm>
          <a:off x="229604" y="995778"/>
          <a:ext cx="8710550" cy="4114210"/>
        </p:xfrm>
        <a:graphic>
          <a:graphicData uri="http://schemas.openxmlformats.org/drawingml/2006/table">
            <a:tbl>
              <a:tblPr firstRow="1">
                <a:noFill/>
                <a:tableStyleId>{0839A36C-BC73-468B-888F-1CD4ADDB6E19}</a:tableStyleId>
              </a:tblPr>
              <a:tblGrid>
                <a:gridCol w="2312525">
                  <a:extLst>
                    <a:ext uri="{9D8B030D-6E8A-4147-A177-3AD203B41FA5}">
                      <a16:colId xmlns:a16="http://schemas.microsoft.com/office/drawing/2014/main" val="20000"/>
                    </a:ext>
                  </a:extLst>
                </a:gridCol>
                <a:gridCol w="6398025">
                  <a:extLst>
                    <a:ext uri="{9D8B030D-6E8A-4147-A177-3AD203B41FA5}">
                      <a16:colId xmlns:a16="http://schemas.microsoft.com/office/drawing/2014/main" val="20001"/>
                    </a:ext>
                  </a:extLst>
                </a:gridCol>
              </a:tblGrid>
              <a:tr h="414500">
                <a:tc>
                  <a:txBody>
                    <a:bodyPr/>
                    <a:lstStyle/>
                    <a:p>
                      <a:pPr marL="342900" marR="0" lvl="0" indent="-342900" algn="ctr" rtl="0">
                        <a:lnSpc>
                          <a:spcPct val="100000"/>
                        </a:lnSpc>
                        <a:spcBef>
                          <a:spcPts val="0"/>
                        </a:spcBef>
                        <a:spcAft>
                          <a:spcPts val="0"/>
                        </a:spcAft>
                        <a:buClr>
                          <a:srgbClr val="FFFFFF"/>
                        </a:buClr>
                        <a:buSzPts val="2400"/>
                        <a:buFont typeface="Calibri"/>
                        <a:buNone/>
                      </a:pPr>
                      <a:r>
                        <a:rPr lang="en" sz="2400" b="1" i="0" u="none" strike="noStrike" cap="none">
                          <a:solidFill>
                            <a:srgbClr val="FFFFFF"/>
                          </a:solidFill>
                          <a:latin typeface="Calibri"/>
                          <a:ea typeface="Calibri"/>
                          <a:cs typeface="Calibri"/>
                          <a:sym typeface="Calibri"/>
                        </a:rPr>
                        <a:t>EXPECTATION</a:t>
                      </a:r>
                      <a:endParaRPr/>
                    </a:p>
                  </a:txBody>
                  <a:tcPr marL="88200" marR="88200" marT="45725" marB="45725">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chemeClr val="accent3"/>
                    </a:solidFill>
                  </a:tcPr>
                </a:tc>
                <a:tc>
                  <a:txBody>
                    <a:bodyPr/>
                    <a:lstStyle/>
                    <a:p>
                      <a:pPr marL="342900" marR="0" lvl="0" indent="-342900" algn="ctr" rtl="0">
                        <a:lnSpc>
                          <a:spcPct val="100000"/>
                        </a:lnSpc>
                        <a:spcBef>
                          <a:spcPts val="0"/>
                        </a:spcBef>
                        <a:spcAft>
                          <a:spcPts val="0"/>
                        </a:spcAft>
                        <a:buClr>
                          <a:srgbClr val="FFFFFF"/>
                        </a:buClr>
                        <a:buSzPts val="2400"/>
                        <a:buFont typeface="Calibri"/>
                        <a:buNone/>
                      </a:pPr>
                      <a:r>
                        <a:rPr lang="en" sz="2400" b="1" i="0" u="none" strike="noStrike" cap="none" dirty="0">
                          <a:solidFill>
                            <a:srgbClr val="FFFFFF"/>
                          </a:solidFill>
                          <a:latin typeface="Calibri"/>
                          <a:ea typeface="Calibri"/>
                          <a:cs typeface="Calibri"/>
                          <a:sym typeface="Calibri"/>
                        </a:rPr>
                        <a:t>BEHAVIOR</a:t>
                      </a:r>
                      <a:endParaRPr dirty="0"/>
                    </a:p>
                  </a:txBody>
                  <a:tcPr marL="88200" marR="88200" marT="45725" marB="45725">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chemeClr val="accent3"/>
                    </a:solidFill>
                  </a:tcPr>
                </a:tc>
                <a:extLst>
                  <a:ext uri="{0D108BD9-81ED-4DB2-BD59-A6C34878D82A}">
                    <a16:rowId xmlns:a16="http://schemas.microsoft.com/office/drawing/2014/main" val="10000"/>
                  </a:ext>
                </a:extLst>
              </a:tr>
              <a:tr h="1260550">
                <a:tc>
                  <a:txBody>
                    <a:bodyPr/>
                    <a:lstStyle/>
                    <a:p>
                      <a:pPr marL="342900" marR="0" lvl="0" indent="-342900" algn="ctr" rtl="0">
                        <a:lnSpc>
                          <a:spcPct val="100000"/>
                        </a:lnSpc>
                        <a:spcBef>
                          <a:spcPts val="0"/>
                        </a:spcBef>
                        <a:spcAft>
                          <a:spcPts val="0"/>
                        </a:spcAft>
                        <a:buClr>
                          <a:srgbClr val="1D2A53"/>
                        </a:buClr>
                        <a:buSzPts val="2200"/>
                        <a:buFont typeface="Calibri"/>
                        <a:buNone/>
                      </a:pPr>
                      <a:r>
                        <a:rPr lang="en" sz="1900" b="1" i="0" u="none" strike="noStrike" cap="none">
                          <a:solidFill>
                            <a:srgbClr val="1D2A53"/>
                          </a:solidFill>
                          <a:latin typeface="Calibri"/>
                          <a:ea typeface="Calibri"/>
                          <a:cs typeface="Calibri"/>
                          <a:sym typeface="Calibri"/>
                        </a:rPr>
                        <a:t>Be Responsible</a:t>
                      </a:r>
                      <a:endParaRPr sz="1100">
                        <a:latin typeface="Calibri"/>
                        <a:ea typeface="Calibri"/>
                        <a:cs typeface="Calibri"/>
                        <a:sym typeface="Calibri"/>
                      </a:endParaRPr>
                    </a:p>
                  </a:txBody>
                  <a:tcPr marL="88200" marR="88200" marT="45725" marB="45725"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342900" marR="0" lvl="0" indent="-323850" algn="l" rtl="0">
                        <a:lnSpc>
                          <a:spcPct val="100000"/>
                        </a:lnSpc>
                        <a:spcBef>
                          <a:spcPts val="0"/>
                        </a:spcBef>
                        <a:spcAft>
                          <a:spcPts val="0"/>
                        </a:spcAft>
                        <a:buClr>
                          <a:srgbClr val="1D2A53"/>
                        </a:buClr>
                        <a:buSzPts val="1700"/>
                        <a:buFont typeface="Noto Sans Symbols"/>
                        <a:buChar char="▪"/>
                      </a:pPr>
                      <a:r>
                        <a:rPr lang="en" sz="1700" i="0" u="none" strike="noStrike" cap="none">
                          <a:solidFill>
                            <a:srgbClr val="1D2A53"/>
                          </a:solidFill>
                          <a:latin typeface="Calibri"/>
                          <a:ea typeface="Calibri"/>
                          <a:cs typeface="Calibri"/>
                          <a:sym typeface="Calibri"/>
                        </a:rPr>
                        <a:t>Make yourself </a:t>
                      </a:r>
                      <a:r>
                        <a:rPr lang="en" sz="1700" b="1" i="0" u="none" strike="noStrike" cap="none">
                          <a:solidFill>
                            <a:srgbClr val="1D2A53"/>
                          </a:solidFill>
                          <a:latin typeface="Calibri"/>
                          <a:ea typeface="Calibri"/>
                          <a:cs typeface="Calibri"/>
                          <a:sym typeface="Calibri"/>
                        </a:rPr>
                        <a:t>comfortable</a:t>
                      </a:r>
                      <a:r>
                        <a:rPr lang="en" sz="1700" i="0" u="none" strike="noStrike" cap="none">
                          <a:solidFill>
                            <a:srgbClr val="1D2A53"/>
                          </a:solidFill>
                          <a:latin typeface="Calibri"/>
                          <a:ea typeface="Calibri"/>
                          <a:cs typeface="Calibri"/>
                          <a:sym typeface="Calibri"/>
                        </a:rPr>
                        <a:t> </a:t>
                      </a:r>
                      <a:endParaRPr sz="1100">
                        <a:latin typeface="Calibri"/>
                        <a:ea typeface="Calibri"/>
                        <a:cs typeface="Calibri"/>
                        <a:sym typeface="Calibri"/>
                      </a:endParaRPr>
                    </a:p>
                    <a:p>
                      <a:pPr marL="342900" marR="0" lvl="0" indent="-323850" algn="l" rtl="0">
                        <a:lnSpc>
                          <a:spcPct val="100000"/>
                        </a:lnSpc>
                        <a:spcBef>
                          <a:spcPts val="0"/>
                        </a:spcBef>
                        <a:spcAft>
                          <a:spcPts val="0"/>
                        </a:spcAft>
                        <a:buClr>
                          <a:srgbClr val="1D2A53"/>
                        </a:buClr>
                        <a:buSzPts val="1700"/>
                        <a:buFont typeface="Noto Sans Symbols"/>
                        <a:buChar char="▪"/>
                      </a:pPr>
                      <a:r>
                        <a:rPr lang="en" sz="1700" i="0" u="none" strike="noStrike" cap="none">
                          <a:solidFill>
                            <a:srgbClr val="1D2A53"/>
                          </a:solidFill>
                          <a:latin typeface="Calibri"/>
                          <a:ea typeface="Calibri"/>
                          <a:cs typeface="Calibri"/>
                          <a:sym typeface="Calibri"/>
                        </a:rPr>
                        <a:t>Take care of your </a:t>
                      </a:r>
                      <a:r>
                        <a:rPr lang="en" sz="1700" b="1" i="0" u="none" strike="noStrike" cap="none">
                          <a:solidFill>
                            <a:srgbClr val="1D2A53"/>
                          </a:solidFill>
                          <a:latin typeface="Calibri"/>
                          <a:ea typeface="Calibri"/>
                          <a:cs typeface="Calibri"/>
                          <a:sym typeface="Calibri"/>
                        </a:rPr>
                        <a:t>needs</a:t>
                      </a:r>
                      <a:r>
                        <a:rPr lang="en" sz="1700" i="0" u="none" strike="noStrike" cap="none">
                          <a:solidFill>
                            <a:srgbClr val="1D2A53"/>
                          </a:solidFill>
                          <a:latin typeface="Calibri"/>
                          <a:ea typeface="Calibri"/>
                          <a:cs typeface="Calibri"/>
                          <a:sym typeface="Calibri"/>
                        </a:rPr>
                        <a:t> (water, food, restroom, etc.)</a:t>
                      </a:r>
                      <a:endParaRPr sz="1700" b="1" i="0" u="none" strike="noStrike" cap="none">
                        <a:solidFill>
                          <a:srgbClr val="1D2A53"/>
                        </a:solidFill>
                        <a:latin typeface="Calibri"/>
                        <a:ea typeface="Calibri"/>
                        <a:cs typeface="Calibri"/>
                        <a:sym typeface="Calibri"/>
                      </a:endParaRPr>
                    </a:p>
                    <a:p>
                      <a:pPr marL="342900" marR="0" lvl="0" indent="-323850" algn="l" rtl="0">
                        <a:lnSpc>
                          <a:spcPct val="100000"/>
                        </a:lnSpc>
                        <a:spcBef>
                          <a:spcPts val="0"/>
                        </a:spcBef>
                        <a:spcAft>
                          <a:spcPts val="0"/>
                        </a:spcAft>
                        <a:buClr>
                          <a:srgbClr val="1D2A53"/>
                        </a:buClr>
                        <a:buSzPts val="1700"/>
                        <a:buFont typeface="Noto Sans Symbols"/>
                        <a:buChar char="▪"/>
                      </a:pPr>
                      <a:r>
                        <a:rPr lang="en" sz="1700" b="1" i="0" u="none" strike="noStrike" cap="none">
                          <a:solidFill>
                            <a:srgbClr val="1D2A53"/>
                          </a:solidFill>
                          <a:latin typeface="Calibri"/>
                          <a:ea typeface="Calibri"/>
                          <a:cs typeface="Calibri"/>
                          <a:sym typeface="Calibri"/>
                        </a:rPr>
                        <a:t>Action plan </a:t>
                      </a:r>
                      <a:r>
                        <a:rPr lang="en" sz="1700" i="0" u="none" strike="noStrike" cap="none">
                          <a:solidFill>
                            <a:srgbClr val="1D2A53"/>
                          </a:solidFill>
                          <a:latin typeface="Calibri"/>
                          <a:ea typeface="Calibri"/>
                          <a:cs typeface="Calibri"/>
                          <a:sym typeface="Calibri"/>
                        </a:rPr>
                        <a:t>to implement what you are learning</a:t>
                      </a:r>
                      <a:endParaRPr sz="1100">
                        <a:latin typeface="Calibri"/>
                        <a:ea typeface="Calibri"/>
                        <a:cs typeface="Calibri"/>
                        <a:sym typeface="Calibri"/>
                      </a:endParaRPr>
                    </a:p>
                    <a:p>
                      <a:pPr marL="342900" marR="0" lvl="0" indent="-323850" algn="l" rtl="0">
                        <a:lnSpc>
                          <a:spcPct val="100000"/>
                        </a:lnSpc>
                        <a:spcBef>
                          <a:spcPts val="0"/>
                        </a:spcBef>
                        <a:spcAft>
                          <a:spcPts val="0"/>
                        </a:spcAft>
                        <a:buClr>
                          <a:srgbClr val="1D2A53"/>
                        </a:buClr>
                        <a:buSzPts val="1700"/>
                        <a:buFont typeface="Noto Sans Symbols"/>
                        <a:buChar char="▪"/>
                      </a:pPr>
                      <a:r>
                        <a:rPr lang="en" sz="1700" b="1" i="0" u="none" strike="noStrike" cap="none">
                          <a:solidFill>
                            <a:srgbClr val="1D2A53"/>
                          </a:solidFill>
                          <a:latin typeface="Calibri"/>
                          <a:ea typeface="Calibri"/>
                          <a:cs typeface="Calibri"/>
                          <a:sym typeface="Calibri"/>
                        </a:rPr>
                        <a:t>Follow through </a:t>
                      </a:r>
                      <a:r>
                        <a:rPr lang="en" sz="1700" i="0" u="none" strike="noStrike" cap="none">
                          <a:solidFill>
                            <a:srgbClr val="1D2A53"/>
                          </a:solidFill>
                          <a:latin typeface="Calibri"/>
                          <a:ea typeface="Calibri"/>
                          <a:cs typeface="Calibri"/>
                          <a:sym typeface="Calibri"/>
                        </a:rPr>
                        <a:t>on your action items</a:t>
                      </a:r>
                      <a:endParaRPr sz="1700" b="1" i="0" u="none" strike="noStrike" cap="none">
                        <a:solidFill>
                          <a:srgbClr val="1D2A53"/>
                        </a:solidFill>
                        <a:latin typeface="Calibri"/>
                        <a:ea typeface="Calibri"/>
                        <a:cs typeface="Calibri"/>
                        <a:sym typeface="Calibri"/>
                      </a:endParaRPr>
                    </a:p>
                  </a:txBody>
                  <a:tcPr marL="88200" marR="88200" marT="45725" marB="45725">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1"/>
                  </a:ext>
                </a:extLst>
              </a:tr>
              <a:tr h="1198225">
                <a:tc>
                  <a:txBody>
                    <a:bodyPr/>
                    <a:lstStyle/>
                    <a:p>
                      <a:pPr marL="342900" marR="0" lvl="0" indent="-342900" algn="ctr" rtl="0">
                        <a:lnSpc>
                          <a:spcPct val="100000"/>
                        </a:lnSpc>
                        <a:spcBef>
                          <a:spcPts val="0"/>
                        </a:spcBef>
                        <a:spcAft>
                          <a:spcPts val="0"/>
                        </a:spcAft>
                        <a:buClr>
                          <a:srgbClr val="1D2A53"/>
                        </a:buClr>
                        <a:buSzPts val="2200"/>
                        <a:buFont typeface="Calibri"/>
                        <a:buNone/>
                      </a:pPr>
                      <a:r>
                        <a:rPr lang="en" sz="1900" b="1" i="0" u="none" strike="noStrike" cap="none">
                          <a:solidFill>
                            <a:srgbClr val="1D2A53"/>
                          </a:solidFill>
                          <a:latin typeface="Calibri"/>
                          <a:ea typeface="Calibri"/>
                          <a:cs typeface="Calibri"/>
                          <a:sym typeface="Calibri"/>
                        </a:rPr>
                        <a:t>Be Respectful</a:t>
                      </a:r>
                      <a:endParaRPr sz="1100">
                        <a:latin typeface="Calibri"/>
                        <a:ea typeface="Calibri"/>
                        <a:cs typeface="Calibri"/>
                        <a:sym typeface="Calibri"/>
                      </a:endParaRPr>
                    </a:p>
                  </a:txBody>
                  <a:tcPr marL="88200" marR="88200" marT="45725" marB="45725"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342900" marR="0" lvl="0" indent="-323850" algn="l" rtl="0">
                        <a:lnSpc>
                          <a:spcPct val="100000"/>
                        </a:lnSpc>
                        <a:spcBef>
                          <a:spcPts val="0"/>
                        </a:spcBef>
                        <a:spcAft>
                          <a:spcPts val="0"/>
                        </a:spcAft>
                        <a:buClr>
                          <a:srgbClr val="1D2A53"/>
                        </a:buClr>
                        <a:buSzPts val="1700"/>
                        <a:buFont typeface="Noto Sans Symbols"/>
                        <a:buChar char="▪"/>
                      </a:pPr>
                      <a:r>
                        <a:rPr lang="en" sz="1700" i="0" u="none" strike="noStrike" cap="none">
                          <a:solidFill>
                            <a:srgbClr val="1D2A53"/>
                          </a:solidFill>
                          <a:latin typeface="Calibri"/>
                          <a:ea typeface="Calibri"/>
                          <a:cs typeface="Calibri"/>
                          <a:sym typeface="Calibri"/>
                        </a:rPr>
                        <a:t>Turn </a:t>
                      </a:r>
                      <a:r>
                        <a:rPr lang="en" sz="1700" b="1" i="0" u="none" strike="noStrike" cap="none">
                          <a:solidFill>
                            <a:srgbClr val="1D2A53"/>
                          </a:solidFill>
                          <a:latin typeface="Calibri"/>
                          <a:ea typeface="Calibri"/>
                          <a:cs typeface="Calibri"/>
                          <a:sym typeface="Calibri"/>
                        </a:rPr>
                        <a:t>cell</a:t>
                      </a:r>
                      <a:r>
                        <a:rPr lang="en" sz="1700" i="0" u="none" strike="noStrike" cap="none">
                          <a:solidFill>
                            <a:srgbClr val="1D2A53"/>
                          </a:solidFill>
                          <a:latin typeface="Calibri"/>
                          <a:ea typeface="Calibri"/>
                          <a:cs typeface="Calibri"/>
                          <a:sym typeface="Calibri"/>
                        </a:rPr>
                        <a:t> </a:t>
                      </a:r>
                      <a:r>
                        <a:rPr lang="en" sz="1700" b="1" i="0" u="none" strike="noStrike" cap="none">
                          <a:solidFill>
                            <a:srgbClr val="1D2A53"/>
                          </a:solidFill>
                          <a:latin typeface="Calibri"/>
                          <a:ea typeface="Calibri"/>
                          <a:cs typeface="Calibri"/>
                          <a:sym typeface="Calibri"/>
                        </a:rPr>
                        <a:t>phones</a:t>
                      </a:r>
                      <a:r>
                        <a:rPr lang="en" sz="1700" i="0" u="none" strike="noStrike" cap="none">
                          <a:solidFill>
                            <a:srgbClr val="1D2A53"/>
                          </a:solidFill>
                          <a:latin typeface="Calibri"/>
                          <a:ea typeface="Calibri"/>
                          <a:cs typeface="Calibri"/>
                          <a:sym typeface="Calibri"/>
                        </a:rPr>
                        <a:t> off or to “vibrate”</a:t>
                      </a:r>
                      <a:endParaRPr sz="1700" i="0" u="none" strike="noStrike" cap="none">
                        <a:solidFill>
                          <a:srgbClr val="1D2A53"/>
                        </a:solidFill>
                        <a:latin typeface="Calibri"/>
                        <a:ea typeface="Calibri"/>
                        <a:cs typeface="Calibri"/>
                        <a:sym typeface="Calibri"/>
                      </a:endParaRPr>
                    </a:p>
                    <a:p>
                      <a:pPr marL="342900" marR="0" lvl="0" indent="-323850" algn="l" rtl="0">
                        <a:lnSpc>
                          <a:spcPct val="100000"/>
                        </a:lnSpc>
                        <a:spcBef>
                          <a:spcPts val="0"/>
                        </a:spcBef>
                        <a:spcAft>
                          <a:spcPts val="0"/>
                        </a:spcAft>
                        <a:buClr>
                          <a:srgbClr val="1D2A53"/>
                        </a:buClr>
                        <a:buSzPts val="1700"/>
                        <a:buFont typeface="Noto Sans Symbols"/>
                        <a:buChar char="▪"/>
                      </a:pPr>
                      <a:r>
                        <a:rPr lang="en" sz="1700" b="1" i="0" u="none" strike="noStrike" cap="none">
                          <a:solidFill>
                            <a:srgbClr val="1D2A53"/>
                          </a:solidFill>
                          <a:latin typeface="Calibri"/>
                          <a:ea typeface="Calibri"/>
                          <a:cs typeface="Calibri"/>
                          <a:sym typeface="Calibri"/>
                        </a:rPr>
                        <a:t>Listen </a:t>
                      </a:r>
                      <a:r>
                        <a:rPr lang="en" sz="1700" i="0" u="none" strike="noStrike" cap="none">
                          <a:solidFill>
                            <a:srgbClr val="1D2A53"/>
                          </a:solidFill>
                          <a:latin typeface="Calibri"/>
                          <a:ea typeface="Calibri"/>
                          <a:cs typeface="Calibri"/>
                          <a:sym typeface="Calibri"/>
                        </a:rPr>
                        <a:t>attentively while others are speaking </a:t>
                      </a:r>
                      <a:endParaRPr sz="1100">
                        <a:latin typeface="Calibri"/>
                        <a:ea typeface="Calibri"/>
                        <a:cs typeface="Calibri"/>
                        <a:sym typeface="Calibri"/>
                      </a:endParaRPr>
                    </a:p>
                    <a:p>
                      <a:pPr marL="342900" marR="0" lvl="0" indent="-323850" algn="l" rtl="0">
                        <a:lnSpc>
                          <a:spcPct val="100000"/>
                        </a:lnSpc>
                        <a:spcBef>
                          <a:spcPts val="0"/>
                        </a:spcBef>
                        <a:spcAft>
                          <a:spcPts val="0"/>
                        </a:spcAft>
                        <a:buClr>
                          <a:srgbClr val="1D2A53"/>
                        </a:buClr>
                        <a:buSzPts val="1700"/>
                        <a:buFont typeface="Noto Sans Symbols"/>
                        <a:buChar char="▪"/>
                      </a:pPr>
                      <a:r>
                        <a:rPr lang="en" sz="1700" i="0" u="none" strike="noStrike" cap="none">
                          <a:solidFill>
                            <a:srgbClr val="1D2A53"/>
                          </a:solidFill>
                          <a:latin typeface="Calibri"/>
                          <a:ea typeface="Calibri"/>
                          <a:cs typeface="Calibri"/>
                          <a:sym typeface="Calibri"/>
                        </a:rPr>
                        <a:t>Have only the </a:t>
                      </a:r>
                      <a:r>
                        <a:rPr lang="en" sz="1700" b="1" i="0" u="none" strike="noStrike" cap="none">
                          <a:solidFill>
                            <a:srgbClr val="1D2A53"/>
                          </a:solidFill>
                          <a:latin typeface="Calibri"/>
                          <a:ea typeface="Calibri"/>
                          <a:cs typeface="Calibri"/>
                          <a:sym typeface="Calibri"/>
                        </a:rPr>
                        <a:t>training materials </a:t>
                      </a:r>
                      <a:r>
                        <a:rPr lang="en" sz="1700" i="0" u="none" strike="noStrike" cap="none">
                          <a:solidFill>
                            <a:srgbClr val="1D2A53"/>
                          </a:solidFill>
                          <a:latin typeface="Calibri"/>
                          <a:ea typeface="Calibri"/>
                          <a:cs typeface="Calibri"/>
                          <a:sym typeface="Calibri"/>
                        </a:rPr>
                        <a:t>up on your computer/tablet/phone</a:t>
                      </a:r>
                      <a:endParaRPr sz="1100">
                        <a:latin typeface="Calibri"/>
                        <a:ea typeface="Calibri"/>
                        <a:cs typeface="Calibri"/>
                        <a:sym typeface="Calibri"/>
                      </a:endParaRPr>
                    </a:p>
                  </a:txBody>
                  <a:tcPr marL="88200" marR="88200" marT="45725" marB="45725">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2"/>
                  </a:ext>
                </a:extLst>
              </a:tr>
              <a:tr h="1198225">
                <a:tc>
                  <a:txBody>
                    <a:bodyPr/>
                    <a:lstStyle/>
                    <a:p>
                      <a:pPr marL="342900" marR="0" lvl="0" indent="-342900" algn="ctr" rtl="0">
                        <a:lnSpc>
                          <a:spcPct val="100000"/>
                        </a:lnSpc>
                        <a:spcBef>
                          <a:spcPts val="0"/>
                        </a:spcBef>
                        <a:spcAft>
                          <a:spcPts val="0"/>
                        </a:spcAft>
                        <a:buClr>
                          <a:srgbClr val="1D2A53"/>
                        </a:buClr>
                        <a:buSzPts val="2200"/>
                        <a:buFont typeface="Calibri"/>
                        <a:buNone/>
                      </a:pPr>
                      <a:r>
                        <a:rPr lang="en" sz="1900" b="1" i="0" u="none" strike="noStrike" cap="none">
                          <a:solidFill>
                            <a:srgbClr val="1D2A53"/>
                          </a:solidFill>
                          <a:latin typeface="Calibri"/>
                          <a:ea typeface="Calibri"/>
                          <a:cs typeface="Calibri"/>
                          <a:sym typeface="Calibri"/>
                        </a:rPr>
                        <a:t>Be Engaged</a:t>
                      </a:r>
                      <a:endParaRPr sz="1100">
                        <a:latin typeface="Calibri"/>
                        <a:ea typeface="Calibri"/>
                        <a:cs typeface="Calibri"/>
                        <a:sym typeface="Calibri"/>
                      </a:endParaRPr>
                    </a:p>
                  </a:txBody>
                  <a:tcPr marL="88200" marR="88200" marT="45725" marB="45725"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FFFFFF"/>
                    </a:solidFill>
                  </a:tcPr>
                </a:tc>
                <a:tc>
                  <a:txBody>
                    <a:bodyPr/>
                    <a:lstStyle/>
                    <a:p>
                      <a:pPr marL="342900" marR="0" lvl="0" indent="-323850" algn="l" rtl="0">
                        <a:lnSpc>
                          <a:spcPct val="100000"/>
                        </a:lnSpc>
                        <a:spcBef>
                          <a:spcPts val="0"/>
                        </a:spcBef>
                        <a:spcAft>
                          <a:spcPts val="0"/>
                        </a:spcAft>
                        <a:buClr>
                          <a:srgbClr val="1D2A53"/>
                        </a:buClr>
                        <a:buSzPts val="1700"/>
                        <a:buFont typeface="Noto Sans Symbols"/>
                        <a:buChar char="▪"/>
                      </a:pPr>
                      <a:r>
                        <a:rPr lang="en" sz="1700" b="1" i="0" u="none" strike="noStrike" cap="none" dirty="0">
                          <a:solidFill>
                            <a:srgbClr val="1D2A53"/>
                          </a:solidFill>
                          <a:latin typeface="Calibri"/>
                          <a:ea typeface="Calibri"/>
                          <a:cs typeface="Calibri"/>
                          <a:sym typeface="Calibri"/>
                        </a:rPr>
                        <a:t>Ask</a:t>
                      </a:r>
                      <a:r>
                        <a:rPr lang="en" sz="1700" i="0" u="none" strike="noStrike" cap="none" dirty="0">
                          <a:solidFill>
                            <a:srgbClr val="1D2A53"/>
                          </a:solidFill>
                          <a:latin typeface="Calibri"/>
                          <a:ea typeface="Calibri"/>
                          <a:cs typeface="Calibri"/>
                          <a:sym typeface="Calibri"/>
                        </a:rPr>
                        <a:t> what you need to know to understand and contribute </a:t>
                      </a:r>
                      <a:endParaRPr sz="1100" dirty="0">
                        <a:latin typeface="Calibri"/>
                        <a:ea typeface="Calibri"/>
                        <a:cs typeface="Calibri"/>
                        <a:sym typeface="Calibri"/>
                      </a:endParaRPr>
                    </a:p>
                    <a:p>
                      <a:pPr marL="342900" marR="0" lvl="0" indent="-323850" algn="l" rtl="0">
                        <a:lnSpc>
                          <a:spcPct val="100000"/>
                        </a:lnSpc>
                        <a:spcBef>
                          <a:spcPts val="0"/>
                        </a:spcBef>
                        <a:spcAft>
                          <a:spcPts val="0"/>
                        </a:spcAft>
                        <a:buClr>
                          <a:srgbClr val="1D2A53"/>
                        </a:buClr>
                        <a:buSzPts val="1700"/>
                        <a:buFont typeface="Noto Sans Symbols"/>
                        <a:buChar char="▪"/>
                      </a:pPr>
                      <a:r>
                        <a:rPr lang="en" sz="1700" b="1" i="0" u="none" strike="noStrike" cap="none" dirty="0">
                          <a:solidFill>
                            <a:srgbClr val="1D2A53"/>
                          </a:solidFill>
                          <a:latin typeface="Calibri"/>
                          <a:ea typeface="Calibri"/>
                          <a:cs typeface="Calibri"/>
                          <a:sym typeface="Calibri"/>
                        </a:rPr>
                        <a:t>Contribute </a:t>
                      </a:r>
                      <a:r>
                        <a:rPr lang="en" sz="1700" i="0" u="none" strike="noStrike" cap="none" dirty="0">
                          <a:solidFill>
                            <a:srgbClr val="1D2A53"/>
                          </a:solidFill>
                          <a:latin typeface="Calibri"/>
                          <a:ea typeface="Calibri"/>
                          <a:cs typeface="Calibri"/>
                          <a:sym typeface="Calibri"/>
                        </a:rPr>
                        <a:t>to the group by sharing relevant information and ideas</a:t>
                      </a:r>
                      <a:endParaRPr sz="1100" dirty="0">
                        <a:latin typeface="Calibri"/>
                        <a:ea typeface="Calibri"/>
                        <a:cs typeface="Calibri"/>
                        <a:sym typeface="Calibri"/>
                      </a:endParaRPr>
                    </a:p>
                  </a:txBody>
                  <a:tcPr marL="88200" marR="88200" marT="45725" marB="45725">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FFFFFF"/>
                    </a:solidFill>
                  </a:tcPr>
                </a:tc>
                <a:extLst>
                  <a:ext uri="{0D108BD9-81ED-4DB2-BD59-A6C34878D82A}">
                    <a16:rowId xmlns:a16="http://schemas.microsoft.com/office/drawing/2014/main" val="10003"/>
                  </a:ext>
                </a:extLst>
              </a:tr>
            </a:tbl>
          </a:graphicData>
        </a:graphic>
      </p:graphicFrame>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98"/>
        <p:cNvGrpSpPr/>
        <p:nvPr/>
      </p:nvGrpSpPr>
      <p:grpSpPr>
        <a:xfrm>
          <a:off x="0" y="0"/>
          <a:ext cx="0" cy="0"/>
          <a:chOff x="0" y="0"/>
          <a:chExt cx="0" cy="0"/>
        </a:xfrm>
      </p:grpSpPr>
      <p:sp>
        <p:nvSpPr>
          <p:cNvPr id="299" name="Google Shape;299;p40"/>
          <p:cNvSpPr txBox="1">
            <a:spLocks noGrp="1"/>
          </p:cNvSpPr>
          <p:nvPr>
            <p:ph type="title"/>
          </p:nvPr>
        </p:nvSpPr>
        <p:spPr>
          <a:xfrm>
            <a:off x="2425951" y="280075"/>
            <a:ext cx="7004400" cy="465300"/>
          </a:xfrm>
          <a:prstGeom prst="rect">
            <a:avLst/>
          </a:prstGeom>
          <a:noFill/>
          <a:ln>
            <a:noFill/>
          </a:ln>
        </p:spPr>
        <p:txBody>
          <a:bodyPr spcFirstLastPara="1" wrap="square" lIns="68575" tIns="34275" rIns="68575" bIns="34275" anchor="ctr" anchorCtr="0">
            <a:noAutofit/>
          </a:bodyPr>
          <a:lstStyle/>
          <a:p>
            <a:pPr marL="0" marR="0" lvl="0" indent="0" algn="l" rtl="0">
              <a:spcBef>
                <a:spcPts val="0"/>
              </a:spcBef>
              <a:spcAft>
                <a:spcPts val="0"/>
              </a:spcAft>
              <a:buClr>
                <a:schemeClr val="dk2"/>
              </a:buClr>
              <a:buSzPts val="2700"/>
              <a:buFont typeface="Calibri"/>
              <a:buNone/>
            </a:pPr>
            <a:r>
              <a:rPr lang="en" b="1">
                <a:solidFill>
                  <a:srgbClr val="FFFFFF"/>
                </a:solidFill>
              </a:rPr>
              <a:t>Sample Teaching Lessons</a:t>
            </a:r>
            <a:endParaRPr b="1" i="0" u="none" strike="noStrike" cap="none">
              <a:solidFill>
                <a:srgbClr val="FFFFFF"/>
              </a:solidFill>
            </a:endParaRPr>
          </a:p>
        </p:txBody>
      </p:sp>
      <p:sp>
        <p:nvSpPr>
          <p:cNvPr id="300" name="Google Shape;300;p40"/>
          <p:cNvSpPr txBox="1"/>
          <p:nvPr/>
        </p:nvSpPr>
        <p:spPr>
          <a:xfrm>
            <a:off x="754775" y="4427100"/>
            <a:ext cx="3460800" cy="5388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Clr>
                <a:schemeClr val="dk2"/>
              </a:buClr>
              <a:buSzPts val="1100"/>
              <a:buFont typeface="Arial"/>
              <a:buNone/>
            </a:pPr>
            <a:r>
              <a:rPr lang="en" sz="2300" b="1" u="sng">
                <a:solidFill>
                  <a:schemeClr val="hlink"/>
                </a:solidFill>
                <a:latin typeface="Calibri"/>
                <a:ea typeface="Calibri"/>
                <a:cs typeface="Calibri"/>
                <a:sym typeface="Calibri"/>
                <a:hlinkClick r:id="rId3"/>
              </a:rPr>
              <a:t>Hastings Middle School</a:t>
            </a:r>
            <a:endParaRPr sz="2600" b="1">
              <a:latin typeface="Calibri"/>
              <a:ea typeface="Calibri"/>
              <a:cs typeface="Calibri"/>
              <a:sym typeface="Calibri"/>
            </a:endParaRPr>
          </a:p>
        </p:txBody>
      </p:sp>
      <p:sp>
        <p:nvSpPr>
          <p:cNvPr id="301" name="Google Shape;301;p40"/>
          <p:cNvSpPr txBox="1"/>
          <p:nvPr/>
        </p:nvSpPr>
        <p:spPr>
          <a:xfrm>
            <a:off x="4868900" y="4427100"/>
            <a:ext cx="4139400" cy="5388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2300" b="1" u="sng">
                <a:solidFill>
                  <a:schemeClr val="hlink"/>
                </a:solidFill>
                <a:latin typeface="Calibri"/>
                <a:ea typeface="Calibri"/>
                <a:cs typeface="Calibri"/>
                <a:sym typeface="Calibri"/>
                <a:hlinkClick r:id="rId4"/>
              </a:rPr>
              <a:t>Ann Bremer Education Center</a:t>
            </a:r>
            <a:endParaRPr sz="2300" b="1">
              <a:latin typeface="Calibri"/>
              <a:ea typeface="Calibri"/>
              <a:cs typeface="Calibri"/>
              <a:sym typeface="Calibri"/>
            </a:endParaRPr>
          </a:p>
        </p:txBody>
      </p:sp>
      <p:pic>
        <p:nvPicPr>
          <p:cNvPr id="302" name="Google Shape;302;p40" descr="Photo shows PBIS handbook and lesson plans including logo from Hastings Middle School - Raider Nation - We are safe, responsible, respectful"/>
          <p:cNvPicPr preferRelativeResize="0"/>
          <p:nvPr/>
        </p:nvPicPr>
        <p:blipFill>
          <a:blip r:embed="rId5">
            <a:alphaModFix/>
          </a:blip>
          <a:stretch>
            <a:fillRect/>
          </a:stretch>
        </p:blipFill>
        <p:spPr>
          <a:xfrm>
            <a:off x="983132" y="1237925"/>
            <a:ext cx="2544845" cy="3155998"/>
          </a:xfrm>
          <a:prstGeom prst="rect">
            <a:avLst/>
          </a:prstGeom>
          <a:noFill/>
          <a:ln>
            <a:noFill/>
          </a:ln>
          <a:effectLst>
            <a:outerShdw blurRad="57150" dist="19050" dir="5400000" algn="bl" rotWithShape="0">
              <a:srgbClr val="000000">
                <a:alpha val="50000"/>
              </a:srgbClr>
            </a:outerShdw>
          </a:effectLst>
        </p:spPr>
      </p:pic>
      <p:pic>
        <p:nvPicPr>
          <p:cNvPr id="303" name="Google Shape;303;p40" descr="Shows lesson plans for Ann Bremer Education Center including logo (We honor and rise as one) and their teaching matrix."/>
          <p:cNvPicPr preferRelativeResize="0"/>
          <p:nvPr/>
        </p:nvPicPr>
        <p:blipFill>
          <a:blip r:embed="rId6">
            <a:alphaModFix/>
          </a:blip>
          <a:stretch>
            <a:fillRect/>
          </a:stretch>
        </p:blipFill>
        <p:spPr>
          <a:xfrm>
            <a:off x="5512600" y="1204750"/>
            <a:ext cx="2544850" cy="3222352"/>
          </a:xfrm>
          <a:prstGeom prst="rect">
            <a:avLst/>
          </a:prstGeom>
          <a:noFill/>
          <a:ln>
            <a:noFill/>
          </a:ln>
          <a:effectLst>
            <a:outerShdw blurRad="57150" dist="19050" dir="5400000" algn="bl" rotWithShape="0">
              <a:srgbClr val="000000">
                <a:alpha val="50000"/>
              </a:srgbClr>
            </a:outerShdw>
          </a:effectLst>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309"/>
        <p:cNvGrpSpPr/>
        <p:nvPr/>
      </p:nvGrpSpPr>
      <p:grpSpPr>
        <a:xfrm>
          <a:off x="0" y="0"/>
          <a:ext cx="0" cy="0"/>
          <a:chOff x="0" y="0"/>
          <a:chExt cx="0" cy="0"/>
        </a:xfrm>
      </p:grpSpPr>
      <p:sp>
        <p:nvSpPr>
          <p:cNvPr id="310" name="Google Shape;310;p41"/>
          <p:cNvSpPr txBox="1">
            <a:spLocks noGrp="1"/>
          </p:cNvSpPr>
          <p:nvPr>
            <p:ph type="title"/>
          </p:nvPr>
        </p:nvSpPr>
        <p:spPr>
          <a:xfrm>
            <a:off x="2358100" y="263100"/>
            <a:ext cx="6214500" cy="465300"/>
          </a:xfrm>
          <a:prstGeom prst="rect">
            <a:avLst/>
          </a:prstGeom>
          <a:noFill/>
          <a:ln>
            <a:noFill/>
          </a:ln>
        </p:spPr>
        <p:txBody>
          <a:bodyPr spcFirstLastPara="1" wrap="square" lIns="68575" tIns="34275" rIns="68575" bIns="34275" anchor="ctr" anchorCtr="0">
            <a:noAutofit/>
          </a:bodyPr>
          <a:lstStyle/>
          <a:p>
            <a:pPr marL="0" marR="0" lvl="0" indent="0" algn="l" rtl="0">
              <a:spcBef>
                <a:spcPts val="0"/>
              </a:spcBef>
              <a:spcAft>
                <a:spcPts val="0"/>
              </a:spcAft>
              <a:buClr>
                <a:schemeClr val="dk2"/>
              </a:buClr>
              <a:buSzPts val="2700"/>
              <a:buFont typeface="Calibri"/>
              <a:buNone/>
            </a:pPr>
            <a:r>
              <a:rPr lang="en" sz="3000" b="1">
                <a:solidFill>
                  <a:srgbClr val="FFFFFF"/>
                </a:solidFill>
              </a:rPr>
              <a:t>Team Implementation Planning</a:t>
            </a:r>
            <a:endParaRPr sz="3000" b="1" i="0" u="none" strike="noStrike" cap="none">
              <a:solidFill>
                <a:srgbClr val="FFFFFF"/>
              </a:solidFill>
            </a:endParaRPr>
          </a:p>
        </p:txBody>
      </p:sp>
      <p:sp>
        <p:nvSpPr>
          <p:cNvPr id="311" name="Google Shape;311;p41"/>
          <p:cNvSpPr txBox="1"/>
          <p:nvPr/>
        </p:nvSpPr>
        <p:spPr>
          <a:xfrm>
            <a:off x="373250" y="1458975"/>
            <a:ext cx="3834000" cy="12930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2400">
                <a:latin typeface="Calibri"/>
                <a:ea typeface="Calibri"/>
                <a:cs typeface="Calibri"/>
                <a:sym typeface="Calibri"/>
              </a:rPr>
              <a:t>Use TFI 1.4 Teaching Expectations Activities 1 and 2 to guide your work.</a:t>
            </a:r>
            <a:endParaRPr sz="2400">
              <a:latin typeface="Calibri"/>
              <a:ea typeface="Calibri"/>
              <a:cs typeface="Calibri"/>
              <a:sym typeface="Calibri"/>
            </a:endParaRPr>
          </a:p>
        </p:txBody>
      </p:sp>
      <p:pic>
        <p:nvPicPr>
          <p:cNvPr id="312" name="Google Shape;312;p41">
            <a:extLst>
              <a:ext uri="{C183D7F6-B498-43B3-948B-1728B52AA6E4}">
                <adec:decorative xmlns:adec="http://schemas.microsoft.com/office/drawing/2017/decorative" val="1"/>
              </a:ext>
            </a:extLst>
          </p:cNvPr>
          <p:cNvPicPr preferRelativeResize="0"/>
          <p:nvPr/>
        </p:nvPicPr>
        <p:blipFill>
          <a:blip r:embed="rId3">
            <a:alphaModFix/>
          </a:blip>
          <a:stretch>
            <a:fillRect/>
          </a:stretch>
        </p:blipFill>
        <p:spPr>
          <a:xfrm>
            <a:off x="152400" y="3812925"/>
            <a:ext cx="8872852" cy="1178175"/>
          </a:xfrm>
          <a:prstGeom prst="rect">
            <a:avLst/>
          </a:prstGeom>
          <a:noFill/>
          <a:ln>
            <a:noFill/>
          </a:ln>
        </p:spPr>
      </p:pic>
      <p:pic>
        <p:nvPicPr>
          <p:cNvPr id="313" name="Google Shape;313;p41">
            <a:extLst>
              <a:ext uri="{C183D7F6-B498-43B3-948B-1728B52AA6E4}">
                <adec:decorative xmlns:adec="http://schemas.microsoft.com/office/drawing/2017/decorative" val="1"/>
              </a:ext>
            </a:extLst>
          </p:cNvPr>
          <p:cNvPicPr preferRelativeResize="0"/>
          <p:nvPr/>
        </p:nvPicPr>
        <p:blipFill>
          <a:blip r:embed="rId4">
            <a:alphaModFix/>
          </a:blip>
          <a:stretch>
            <a:fillRect/>
          </a:stretch>
        </p:blipFill>
        <p:spPr>
          <a:xfrm>
            <a:off x="5326750" y="1287001"/>
            <a:ext cx="2358275" cy="3054601"/>
          </a:xfrm>
          <a:prstGeom prst="rect">
            <a:avLst/>
          </a:prstGeom>
          <a:noFill/>
          <a:ln>
            <a:noFill/>
          </a:ln>
          <a:effectLst>
            <a:outerShdw blurRad="57150" dist="19050" dir="5400000" algn="bl" rotWithShape="0">
              <a:srgbClr val="000000">
                <a:alpha val="50000"/>
              </a:srgbClr>
            </a:outerShdw>
          </a:effectLst>
        </p:spPr>
      </p:pic>
      <p:sp>
        <p:nvSpPr>
          <p:cNvPr id="314" name="Google Shape;314;p41"/>
          <p:cNvSpPr txBox="1"/>
          <p:nvPr/>
        </p:nvSpPr>
        <p:spPr>
          <a:xfrm>
            <a:off x="152400" y="3347625"/>
            <a:ext cx="4597500" cy="4653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 b="1" u="sng">
                <a:solidFill>
                  <a:schemeClr val="hlink"/>
                </a:solidFill>
                <a:latin typeface="Calibri"/>
                <a:ea typeface="Calibri"/>
                <a:cs typeface="Calibri"/>
                <a:sym typeface="Calibri"/>
                <a:hlinkClick r:id="rId5"/>
              </a:rPr>
              <a:t>Implementation Planning Workbook: TFI 1.4 Teaching Expectations Activities 1 &amp; 2 </a:t>
            </a:r>
            <a:endParaRPr sz="400">
              <a:latin typeface="Calibri"/>
              <a:ea typeface="Calibri"/>
              <a:cs typeface="Calibri"/>
              <a:sym typeface="Calibri"/>
            </a:endParaRPr>
          </a:p>
          <a:p>
            <a:pPr marL="0" marR="0" lvl="0" indent="0" algn="l" rtl="0">
              <a:spcBef>
                <a:spcPts val="0"/>
              </a:spcBef>
              <a:spcAft>
                <a:spcPts val="0"/>
              </a:spcAft>
              <a:buNone/>
            </a:pPr>
            <a:endParaRPr sz="600">
              <a:solidFill>
                <a:srgbClr val="3A54A5"/>
              </a:solidFill>
              <a:latin typeface="Calibri"/>
              <a:ea typeface="Calibri"/>
              <a:cs typeface="Calibri"/>
              <a:sym typeface="Calibri"/>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38"/>
        <p:cNvGrpSpPr/>
        <p:nvPr/>
      </p:nvGrpSpPr>
      <p:grpSpPr>
        <a:xfrm>
          <a:off x="0" y="0"/>
          <a:ext cx="0" cy="0"/>
          <a:chOff x="0" y="0"/>
          <a:chExt cx="0" cy="0"/>
        </a:xfrm>
      </p:grpSpPr>
      <p:sp>
        <p:nvSpPr>
          <p:cNvPr id="139" name="Google Shape;139;p23"/>
          <p:cNvSpPr txBox="1">
            <a:spLocks noGrp="1"/>
          </p:cNvSpPr>
          <p:nvPr>
            <p:ph type="title"/>
          </p:nvPr>
        </p:nvSpPr>
        <p:spPr>
          <a:xfrm>
            <a:off x="2487676" y="285675"/>
            <a:ext cx="6315600" cy="465300"/>
          </a:xfrm>
          <a:prstGeom prst="rect">
            <a:avLst/>
          </a:prstGeom>
          <a:noFill/>
          <a:ln>
            <a:noFill/>
          </a:ln>
        </p:spPr>
        <p:txBody>
          <a:bodyPr spcFirstLastPara="1" wrap="square" lIns="68575" tIns="34275" rIns="68575" bIns="34275" anchor="ctr" anchorCtr="0">
            <a:noAutofit/>
          </a:bodyPr>
          <a:lstStyle/>
          <a:p>
            <a:pPr marL="0" marR="0" lvl="0" indent="0" algn="l" rtl="0">
              <a:spcBef>
                <a:spcPts val="0"/>
              </a:spcBef>
              <a:spcAft>
                <a:spcPts val="0"/>
              </a:spcAft>
              <a:buClr>
                <a:schemeClr val="dk2"/>
              </a:buClr>
              <a:buSzPts val="2700"/>
              <a:buFont typeface="Calibri"/>
              <a:buNone/>
            </a:pPr>
            <a:r>
              <a:rPr lang="en" sz="3000" b="1">
                <a:solidFill>
                  <a:srgbClr val="FFFFFF"/>
                </a:solidFill>
              </a:rPr>
              <a:t>Tier 1: Implementation Fidelity</a:t>
            </a:r>
            <a:endParaRPr sz="3000" b="1" i="0" u="none" strike="noStrike" cap="none">
              <a:solidFill>
                <a:srgbClr val="FFFFFF"/>
              </a:solidFill>
            </a:endParaRPr>
          </a:p>
        </p:txBody>
      </p:sp>
      <p:graphicFrame>
        <p:nvGraphicFramePr>
          <p:cNvPr id="140" name="Google Shape;140;p23" descr="Two items listed: team composition and team operating procedures.  These items are highlighted on this slide." title="TFI Sub-scale: Team"/>
          <p:cNvGraphicFramePr/>
          <p:nvPr/>
        </p:nvGraphicFramePr>
        <p:xfrm>
          <a:off x="571708" y="1020897"/>
          <a:ext cx="3000000" cy="3000000"/>
        </p:xfrm>
        <a:graphic>
          <a:graphicData uri="http://schemas.openxmlformats.org/drawingml/2006/table">
            <a:tbl>
              <a:tblPr firstRow="1" bandRow="1">
                <a:noFill/>
                <a:tableStyleId>{43D46B9C-BC05-4B14-A4AF-20D3681EF92D}</a:tableStyleId>
              </a:tblPr>
              <a:tblGrid>
                <a:gridCol w="946125">
                  <a:extLst>
                    <a:ext uri="{9D8B030D-6E8A-4147-A177-3AD203B41FA5}">
                      <a16:colId xmlns:a16="http://schemas.microsoft.com/office/drawing/2014/main" val="20000"/>
                    </a:ext>
                  </a:extLst>
                </a:gridCol>
                <a:gridCol w="3113175">
                  <a:extLst>
                    <a:ext uri="{9D8B030D-6E8A-4147-A177-3AD203B41FA5}">
                      <a16:colId xmlns:a16="http://schemas.microsoft.com/office/drawing/2014/main" val="20001"/>
                    </a:ext>
                  </a:extLst>
                </a:gridCol>
              </a:tblGrid>
              <a:tr h="316400">
                <a:tc gridSpan="2">
                  <a:txBody>
                    <a:bodyPr/>
                    <a:lstStyle/>
                    <a:p>
                      <a:pPr marL="0" marR="0" lvl="0" indent="0" algn="ctr" rtl="0">
                        <a:spcBef>
                          <a:spcPts val="0"/>
                        </a:spcBef>
                        <a:spcAft>
                          <a:spcPts val="0"/>
                        </a:spcAft>
                        <a:buNone/>
                      </a:pPr>
                      <a:r>
                        <a:rPr lang="en" sz="2000" b="0" u="none">
                          <a:solidFill>
                            <a:srgbClr val="1D2A53"/>
                          </a:solidFill>
                        </a:rPr>
                        <a:t>TFI Sub-Scale: </a:t>
                      </a:r>
                      <a:r>
                        <a:rPr lang="en" sz="2000" u="none">
                          <a:solidFill>
                            <a:srgbClr val="1D2A53"/>
                          </a:solidFill>
                        </a:rPr>
                        <a:t>Team </a:t>
                      </a:r>
                      <a:endParaRPr sz="2000" b="0" u="none">
                        <a:solidFill>
                          <a:srgbClr val="1D2A53"/>
                        </a:solidFill>
                        <a:latin typeface="Calibri"/>
                        <a:ea typeface="Calibri"/>
                        <a:cs typeface="Calibri"/>
                        <a:sym typeface="Calibri"/>
                      </a:endParaRPr>
                    </a:p>
                  </a:txBody>
                  <a:tcPr marL="91450" marR="91450" marT="45725" marB="45725"/>
                </a:tc>
                <a:tc hMerge="1">
                  <a:txBody>
                    <a:bodyPr/>
                    <a:lstStyle/>
                    <a:p>
                      <a:endParaRPr lang="en-US"/>
                    </a:p>
                  </a:txBody>
                  <a:tcPr/>
                </a:tc>
                <a:extLst>
                  <a:ext uri="{0D108BD9-81ED-4DB2-BD59-A6C34878D82A}">
                    <a16:rowId xmlns:a16="http://schemas.microsoft.com/office/drawing/2014/main" val="10000"/>
                  </a:ext>
                </a:extLst>
              </a:tr>
              <a:tr h="286375">
                <a:tc>
                  <a:txBody>
                    <a:bodyPr/>
                    <a:lstStyle/>
                    <a:p>
                      <a:pPr marL="0" marR="0" lvl="0" indent="0" algn="l" rtl="0">
                        <a:spcBef>
                          <a:spcPts val="0"/>
                        </a:spcBef>
                        <a:spcAft>
                          <a:spcPts val="0"/>
                        </a:spcAft>
                        <a:buNone/>
                      </a:pPr>
                      <a:r>
                        <a:rPr lang="en" sz="1200">
                          <a:solidFill>
                            <a:schemeClr val="accent1"/>
                          </a:solidFill>
                        </a:rPr>
                        <a:t>TFI 1.1</a:t>
                      </a:r>
                      <a:endParaRPr sz="1000">
                        <a:solidFill>
                          <a:schemeClr val="accent1"/>
                        </a:solidFill>
                      </a:endParaRPr>
                    </a:p>
                  </a:txBody>
                  <a:tcPr marL="91450" marR="91450" marT="45725" marB="45725"/>
                </a:tc>
                <a:tc>
                  <a:txBody>
                    <a:bodyPr/>
                    <a:lstStyle/>
                    <a:p>
                      <a:pPr marL="0" marR="0" lvl="0" indent="0" algn="l" rtl="0">
                        <a:spcBef>
                          <a:spcPts val="0"/>
                        </a:spcBef>
                        <a:spcAft>
                          <a:spcPts val="0"/>
                        </a:spcAft>
                        <a:buNone/>
                      </a:pPr>
                      <a:r>
                        <a:rPr lang="en" sz="1200">
                          <a:solidFill>
                            <a:schemeClr val="accent1"/>
                          </a:solidFill>
                        </a:rPr>
                        <a:t>Team Composition</a:t>
                      </a:r>
                      <a:endParaRPr sz="1000">
                        <a:solidFill>
                          <a:schemeClr val="accent1"/>
                        </a:solidFill>
                      </a:endParaRPr>
                    </a:p>
                  </a:txBody>
                  <a:tcPr marL="91450" marR="91450" marT="45725" marB="45725"/>
                </a:tc>
                <a:extLst>
                  <a:ext uri="{0D108BD9-81ED-4DB2-BD59-A6C34878D82A}">
                    <a16:rowId xmlns:a16="http://schemas.microsoft.com/office/drawing/2014/main" val="10001"/>
                  </a:ext>
                </a:extLst>
              </a:tr>
              <a:tr h="286375">
                <a:tc>
                  <a:txBody>
                    <a:bodyPr/>
                    <a:lstStyle/>
                    <a:p>
                      <a:pPr marL="0" marR="0" lvl="0" indent="0" algn="l" rtl="0">
                        <a:spcBef>
                          <a:spcPts val="0"/>
                        </a:spcBef>
                        <a:spcAft>
                          <a:spcPts val="0"/>
                        </a:spcAft>
                        <a:buNone/>
                      </a:pPr>
                      <a:r>
                        <a:rPr lang="en" sz="1200">
                          <a:solidFill>
                            <a:schemeClr val="accent1"/>
                          </a:solidFill>
                        </a:rPr>
                        <a:t>TFI 1.2</a:t>
                      </a:r>
                      <a:endParaRPr sz="1000">
                        <a:solidFill>
                          <a:schemeClr val="accent1"/>
                        </a:solidFill>
                      </a:endParaRPr>
                    </a:p>
                  </a:txBody>
                  <a:tcPr marL="91450" marR="91450" marT="45725" marB="45725"/>
                </a:tc>
                <a:tc>
                  <a:txBody>
                    <a:bodyPr/>
                    <a:lstStyle/>
                    <a:p>
                      <a:pPr marL="0" marR="0" lvl="0" indent="0" algn="l" rtl="0">
                        <a:spcBef>
                          <a:spcPts val="0"/>
                        </a:spcBef>
                        <a:spcAft>
                          <a:spcPts val="0"/>
                        </a:spcAft>
                        <a:buNone/>
                      </a:pPr>
                      <a:r>
                        <a:rPr lang="en" sz="1200">
                          <a:solidFill>
                            <a:schemeClr val="accent1"/>
                          </a:solidFill>
                        </a:rPr>
                        <a:t>Team Operating Procedures</a:t>
                      </a:r>
                      <a:endParaRPr sz="1000">
                        <a:solidFill>
                          <a:schemeClr val="accent1"/>
                        </a:solidFill>
                      </a:endParaRPr>
                    </a:p>
                  </a:txBody>
                  <a:tcPr marL="91450" marR="91450" marT="45725" marB="45725"/>
                </a:tc>
                <a:extLst>
                  <a:ext uri="{0D108BD9-81ED-4DB2-BD59-A6C34878D82A}">
                    <a16:rowId xmlns:a16="http://schemas.microsoft.com/office/drawing/2014/main" val="10002"/>
                  </a:ext>
                </a:extLst>
              </a:tr>
            </a:tbl>
          </a:graphicData>
        </a:graphic>
      </p:graphicFrame>
      <p:graphicFrame>
        <p:nvGraphicFramePr>
          <p:cNvPr id="141" name="Google Shape;141;p23" descr="Following items listed: behavioral expecations, teaching expectations, problem behavior definitions, discipline policies, professional development, classroom procedures, feedback and acknowledgement, faculty involvement, and student/family/community involvement." title="TFI Sub-scale: Implementation"/>
          <p:cNvGraphicFramePr/>
          <p:nvPr/>
        </p:nvGraphicFramePr>
        <p:xfrm>
          <a:off x="571707" y="2075151"/>
          <a:ext cx="3000000" cy="3000000"/>
        </p:xfrm>
        <a:graphic>
          <a:graphicData uri="http://schemas.openxmlformats.org/drawingml/2006/table">
            <a:tbl>
              <a:tblPr firstRow="1" bandRow="1">
                <a:noFill/>
                <a:tableStyleId>{43D46B9C-BC05-4B14-A4AF-20D3681EF92D}</a:tableStyleId>
              </a:tblPr>
              <a:tblGrid>
                <a:gridCol w="946125">
                  <a:extLst>
                    <a:ext uri="{9D8B030D-6E8A-4147-A177-3AD203B41FA5}">
                      <a16:colId xmlns:a16="http://schemas.microsoft.com/office/drawing/2014/main" val="20000"/>
                    </a:ext>
                  </a:extLst>
                </a:gridCol>
                <a:gridCol w="3113175">
                  <a:extLst>
                    <a:ext uri="{9D8B030D-6E8A-4147-A177-3AD203B41FA5}">
                      <a16:colId xmlns:a16="http://schemas.microsoft.com/office/drawing/2014/main" val="20001"/>
                    </a:ext>
                  </a:extLst>
                </a:gridCol>
              </a:tblGrid>
              <a:tr h="364775">
                <a:tc gridSpan="2">
                  <a:txBody>
                    <a:bodyPr/>
                    <a:lstStyle/>
                    <a:p>
                      <a:pPr marL="0" marR="0" lvl="0" indent="0" algn="ctr" rtl="0">
                        <a:spcBef>
                          <a:spcPts val="0"/>
                        </a:spcBef>
                        <a:spcAft>
                          <a:spcPts val="0"/>
                        </a:spcAft>
                        <a:buNone/>
                      </a:pPr>
                      <a:r>
                        <a:rPr lang="en" sz="2000" b="0" u="none">
                          <a:solidFill>
                            <a:srgbClr val="1D2A53"/>
                          </a:solidFill>
                        </a:rPr>
                        <a:t>TFI Sub-Scale: </a:t>
                      </a:r>
                      <a:r>
                        <a:rPr lang="en" sz="2000" u="none">
                          <a:solidFill>
                            <a:srgbClr val="1D2A53"/>
                          </a:solidFill>
                        </a:rPr>
                        <a:t>Implementation </a:t>
                      </a:r>
                      <a:endParaRPr sz="2000" b="0" u="none">
                        <a:solidFill>
                          <a:srgbClr val="1D2A53"/>
                        </a:solidFill>
                        <a:latin typeface="Calibri"/>
                        <a:ea typeface="Calibri"/>
                        <a:cs typeface="Calibri"/>
                        <a:sym typeface="Calibri"/>
                      </a:endParaRPr>
                    </a:p>
                  </a:txBody>
                  <a:tcPr marL="91450" marR="91450" marT="45725" marB="45725"/>
                </a:tc>
                <a:tc hMerge="1">
                  <a:txBody>
                    <a:bodyPr/>
                    <a:lstStyle/>
                    <a:p>
                      <a:endParaRPr lang="en-US"/>
                    </a:p>
                  </a:txBody>
                  <a:tcPr/>
                </a:tc>
                <a:extLst>
                  <a:ext uri="{0D108BD9-81ED-4DB2-BD59-A6C34878D82A}">
                    <a16:rowId xmlns:a16="http://schemas.microsoft.com/office/drawing/2014/main" val="10000"/>
                  </a:ext>
                </a:extLst>
              </a:tr>
              <a:tr h="277100">
                <a:tc>
                  <a:txBody>
                    <a:bodyPr/>
                    <a:lstStyle/>
                    <a:p>
                      <a:pPr marL="0" marR="0" lvl="0" indent="0" algn="l" rtl="0">
                        <a:spcBef>
                          <a:spcPts val="0"/>
                        </a:spcBef>
                        <a:spcAft>
                          <a:spcPts val="0"/>
                        </a:spcAft>
                        <a:buNone/>
                      </a:pPr>
                      <a:r>
                        <a:rPr lang="en">
                          <a:solidFill>
                            <a:schemeClr val="accent1"/>
                          </a:solidFill>
                        </a:rPr>
                        <a:t>TFI 1.3</a:t>
                      </a:r>
                      <a:endParaRPr>
                        <a:solidFill>
                          <a:schemeClr val="accent1"/>
                        </a:solidFill>
                      </a:endParaRPr>
                    </a:p>
                  </a:txBody>
                  <a:tcPr marL="91450" marR="91450" marT="45725" marB="45725"/>
                </a:tc>
                <a:tc>
                  <a:txBody>
                    <a:bodyPr/>
                    <a:lstStyle/>
                    <a:p>
                      <a:pPr marL="0" marR="0" lvl="0" indent="0" algn="l" rtl="0">
                        <a:spcBef>
                          <a:spcPts val="0"/>
                        </a:spcBef>
                        <a:spcAft>
                          <a:spcPts val="0"/>
                        </a:spcAft>
                        <a:buNone/>
                      </a:pPr>
                      <a:r>
                        <a:rPr lang="en">
                          <a:solidFill>
                            <a:schemeClr val="accent1"/>
                          </a:solidFill>
                        </a:rPr>
                        <a:t>Behavioral Expectations</a:t>
                      </a:r>
                      <a:endParaRPr>
                        <a:solidFill>
                          <a:schemeClr val="accent1"/>
                        </a:solidFill>
                      </a:endParaRPr>
                    </a:p>
                  </a:txBody>
                  <a:tcPr marL="91450" marR="91450" marT="45725" marB="45725"/>
                </a:tc>
                <a:extLst>
                  <a:ext uri="{0D108BD9-81ED-4DB2-BD59-A6C34878D82A}">
                    <a16:rowId xmlns:a16="http://schemas.microsoft.com/office/drawing/2014/main" val="10001"/>
                  </a:ext>
                </a:extLst>
              </a:tr>
              <a:tr h="320950">
                <a:tc>
                  <a:txBody>
                    <a:bodyPr/>
                    <a:lstStyle/>
                    <a:p>
                      <a:pPr marL="0" marR="0" lvl="0" indent="0" algn="l" rtl="0">
                        <a:spcBef>
                          <a:spcPts val="0"/>
                        </a:spcBef>
                        <a:spcAft>
                          <a:spcPts val="0"/>
                        </a:spcAft>
                        <a:buNone/>
                      </a:pPr>
                      <a:r>
                        <a:rPr lang="en" sz="1700" b="1">
                          <a:solidFill>
                            <a:schemeClr val="accent2"/>
                          </a:solidFill>
                        </a:rPr>
                        <a:t>TFI 1.4</a:t>
                      </a:r>
                      <a:endParaRPr sz="1700" b="1">
                        <a:solidFill>
                          <a:schemeClr val="accent2"/>
                        </a:solidFill>
                      </a:endParaRPr>
                    </a:p>
                  </a:txBody>
                  <a:tcPr marL="91450" marR="91450" marT="45725" marB="45725"/>
                </a:tc>
                <a:tc>
                  <a:txBody>
                    <a:bodyPr/>
                    <a:lstStyle/>
                    <a:p>
                      <a:pPr marL="0" marR="0" lvl="0" indent="0" algn="l" rtl="0">
                        <a:spcBef>
                          <a:spcPts val="0"/>
                        </a:spcBef>
                        <a:spcAft>
                          <a:spcPts val="0"/>
                        </a:spcAft>
                        <a:buNone/>
                      </a:pPr>
                      <a:r>
                        <a:rPr lang="en" sz="1700" b="1">
                          <a:solidFill>
                            <a:schemeClr val="accent2"/>
                          </a:solidFill>
                        </a:rPr>
                        <a:t>Teaching Expectations</a:t>
                      </a:r>
                      <a:endParaRPr sz="1700" b="1">
                        <a:solidFill>
                          <a:schemeClr val="accent2"/>
                        </a:solidFill>
                      </a:endParaRPr>
                    </a:p>
                  </a:txBody>
                  <a:tcPr marL="91450" marR="91450" marT="45725" marB="45725"/>
                </a:tc>
                <a:extLst>
                  <a:ext uri="{0D108BD9-81ED-4DB2-BD59-A6C34878D82A}">
                    <a16:rowId xmlns:a16="http://schemas.microsoft.com/office/drawing/2014/main" val="10002"/>
                  </a:ext>
                </a:extLst>
              </a:tr>
              <a:tr h="250800">
                <a:tc>
                  <a:txBody>
                    <a:bodyPr/>
                    <a:lstStyle/>
                    <a:p>
                      <a:pPr marL="0" marR="0" lvl="0" indent="0" algn="l" rtl="0">
                        <a:spcBef>
                          <a:spcPts val="0"/>
                        </a:spcBef>
                        <a:spcAft>
                          <a:spcPts val="0"/>
                        </a:spcAft>
                        <a:buNone/>
                      </a:pPr>
                      <a:r>
                        <a:rPr lang="en" sz="1200" b="0">
                          <a:solidFill>
                            <a:srgbClr val="1D2A53"/>
                          </a:solidFill>
                        </a:rPr>
                        <a:t>TFI 1.5</a:t>
                      </a:r>
                      <a:endParaRPr sz="1200" b="0">
                        <a:solidFill>
                          <a:srgbClr val="1D2A53"/>
                        </a:solidFill>
                        <a:latin typeface="Calibri"/>
                        <a:ea typeface="Calibri"/>
                        <a:cs typeface="Calibri"/>
                        <a:sym typeface="Calibri"/>
                      </a:endParaRPr>
                    </a:p>
                  </a:txBody>
                  <a:tcPr marL="91450" marR="91450" marT="45725" marB="45725"/>
                </a:tc>
                <a:tc>
                  <a:txBody>
                    <a:bodyPr/>
                    <a:lstStyle/>
                    <a:p>
                      <a:pPr marL="0" marR="0" lvl="0" indent="0" algn="l" rtl="0">
                        <a:spcBef>
                          <a:spcPts val="0"/>
                        </a:spcBef>
                        <a:spcAft>
                          <a:spcPts val="0"/>
                        </a:spcAft>
                        <a:buNone/>
                      </a:pPr>
                      <a:r>
                        <a:rPr lang="en" sz="1200" b="0">
                          <a:solidFill>
                            <a:srgbClr val="1D2A53"/>
                          </a:solidFill>
                        </a:rPr>
                        <a:t>Problem Behavior Definitions</a:t>
                      </a:r>
                      <a:endParaRPr sz="1200" b="0">
                        <a:solidFill>
                          <a:srgbClr val="1D2A53"/>
                        </a:solidFill>
                        <a:latin typeface="Calibri"/>
                        <a:ea typeface="Calibri"/>
                        <a:cs typeface="Calibri"/>
                        <a:sym typeface="Calibri"/>
                      </a:endParaRPr>
                    </a:p>
                  </a:txBody>
                  <a:tcPr marL="91450" marR="91450" marT="45725" marB="45725"/>
                </a:tc>
                <a:extLst>
                  <a:ext uri="{0D108BD9-81ED-4DB2-BD59-A6C34878D82A}">
                    <a16:rowId xmlns:a16="http://schemas.microsoft.com/office/drawing/2014/main" val="10003"/>
                  </a:ext>
                </a:extLst>
              </a:tr>
              <a:tr h="250800">
                <a:tc>
                  <a:txBody>
                    <a:bodyPr/>
                    <a:lstStyle/>
                    <a:p>
                      <a:pPr marL="0" marR="0" lvl="0" indent="0" algn="l" rtl="0">
                        <a:spcBef>
                          <a:spcPts val="0"/>
                        </a:spcBef>
                        <a:spcAft>
                          <a:spcPts val="0"/>
                        </a:spcAft>
                        <a:buNone/>
                      </a:pPr>
                      <a:r>
                        <a:rPr lang="en" sz="1200">
                          <a:solidFill>
                            <a:srgbClr val="1D2A53"/>
                          </a:solidFill>
                        </a:rPr>
                        <a:t>TFI 1.6</a:t>
                      </a:r>
                      <a:endParaRPr sz="1200">
                        <a:solidFill>
                          <a:srgbClr val="1D2A53"/>
                        </a:solidFill>
                        <a:latin typeface="Calibri"/>
                        <a:ea typeface="Calibri"/>
                        <a:cs typeface="Calibri"/>
                        <a:sym typeface="Calibri"/>
                      </a:endParaRPr>
                    </a:p>
                  </a:txBody>
                  <a:tcPr marL="91450" marR="91450" marT="45725" marB="45725"/>
                </a:tc>
                <a:tc>
                  <a:txBody>
                    <a:bodyPr/>
                    <a:lstStyle/>
                    <a:p>
                      <a:pPr marL="0" marR="0" lvl="0" indent="0" algn="l" rtl="0">
                        <a:spcBef>
                          <a:spcPts val="0"/>
                        </a:spcBef>
                        <a:spcAft>
                          <a:spcPts val="0"/>
                        </a:spcAft>
                        <a:buNone/>
                      </a:pPr>
                      <a:r>
                        <a:rPr lang="en" sz="1200">
                          <a:solidFill>
                            <a:srgbClr val="1D2A53"/>
                          </a:solidFill>
                        </a:rPr>
                        <a:t>Discipline Policies</a:t>
                      </a:r>
                      <a:endParaRPr sz="1200">
                        <a:solidFill>
                          <a:srgbClr val="1D2A53"/>
                        </a:solidFill>
                        <a:latin typeface="Calibri"/>
                        <a:ea typeface="Calibri"/>
                        <a:cs typeface="Calibri"/>
                        <a:sym typeface="Calibri"/>
                      </a:endParaRPr>
                    </a:p>
                  </a:txBody>
                  <a:tcPr marL="91450" marR="91450" marT="45725" marB="45725"/>
                </a:tc>
                <a:extLst>
                  <a:ext uri="{0D108BD9-81ED-4DB2-BD59-A6C34878D82A}">
                    <a16:rowId xmlns:a16="http://schemas.microsoft.com/office/drawing/2014/main" val="10004"/>
                  </a:ext>
                </a:extLst>
              </a:tr>
              <a:tr h="250800">
                <a:tc>
                  <a:txBody>
                    <a:bodyPr/>
                    <a:lstStyle/>
                    <a:p>
                      <a:pPr marL="0" marR="0" lvl="0" indent="0" algn="l" rtl="0">
                        <a:spcBef>
                          <a:spcPts val="0"/>
                        </a:spcBef>
                        <a:spcAft>
                          <a:spcPts val="0"/>
                        </a:spcAft>
                        <a:buNone/>
                      </a:pPr>
                      <a:r>
                        <a:rPr lang="en" sz="1200">
                          <a:solidFill>
                            <a:srgbClr val="1D2A53"/>
                          </a:solidFill>
                        </a:rPr>
                        <a:t>TFI 1.7</a:t>
                      </a:r>
                      <a:endParaRPr sz="1200">
                        <a:solidFill>
                          <a:srgbClr val="1D2A53"/>
                        </a:solidFill>
                        <a:latin typeface="Calibri"/>
                        <a:ea typeface="Calibri"/>
                        <a:cs typeface="Calibri"/>
                        <a:sym typeface="Calibri"/>
                      </a:endParaRPr>
                    </a:p>
                  </a:txBody>
                  <a:tcPr marL="91450" marR="91450" marT="45725" marB="45725"/>
                </a:tc>
                <a:tc>
                  <a:txBody>
                    <a:bodyPr/>
                    <a:lstStyle/>
                    <a:p>
                      <a:pPr marL="0" marR="0" lvl="0" indent="0" algn="l" rtl="0">
                        <a:spcBef>
                          <a:spcPts val="0"/>
                        </a:spcBef>
                        <a:spcAft>
                          <a:spcPts val="0"/>
                        </a:spcAft>
                        <a:buNone/>
                      </a:pPr>
                      <a:r>
                        <a:rPr lang="en" sz="1200">
                          <a:solidFill>
                            <a:srgbClr val="1D2A53"/>
                          </a:solidFill>
                        </a:rPr>
                        <a:t>Professional Development</a:t>
                      </a:r>
                      <a:endParaRPr sz="1200">
                        <a:solidFill>
                          <a:srgbClr val="1D2A53"/>
                        </a:solidFill>
                        <a:latin typeface="Calibri"/>
                        <a:ea typeface="Calibri"/>
                        <a:cs typeface="Calibri"/>
                        <a:sym typeface="Calibri"/>
                      </a:endParaRPr>
                    </a:p>
                  </a:txBody>
                  <a:tcPr marL="91450" marR="91450" marT="45725" marB="45725"/>
                </a:tc>
                <a:extLst>
                  <a:ext uri="{0D108BD9-81ED-4DB2-BD59-A6C34878D82A}">
                    <a16:rowId xmlns:a16="http://schemas.microsoft.com/office/drawing/2014/main" val="10005"/>
                  </a:ext>
                </a:extLst>
              </a:tr>
              <a:tr h="250800">
                <a:tc>
                  <a:txBody>
                    <a:bodyPr/>
                    <a:lstStyle/>
                    <a:p>
                      <a:pPr marL="0" marR="0" lvl="0" indent="0" algn="l" rtl="0">
                        <a:spcBef>
                          <a:spcPts val="0"/>
                        </a:spcBef>
                        <a:spcAft>
                          <a:spcPts val="0"/>
                        </a:spcAft>
                        <a:buNone/>
                      </a:pPr>
                      <a:r>
                        <a:rPr lang="en" sz="1200">
                          <a:solidFill>
                            <a:srgbClr val="1D2A53"/>
                          </a:solidFill>
                        </a:rPr>
                        <a:t>TFI 1.8</a:t>
                      </a:r>
                      <a:endParaRPr sz="1200">
                        <a:solidFill>
                          <a:srgbClr val="1D2A53"/>
                        </a:solidFill>
                        <a:latin typeface="Calibri"/>
                        <a:ea typeface="Calibri"/>
                        <a:cs typeface="Calibri"/>
                        <a:sym typeface="Calibri"/>
                      </a:endParaRPr>
                    </a:p>
                  </a:txBody>
                  <a:tcPr marL="91450" marR="91450" marT="45725" marB="45725"/>
                </a:tc>
                <a:tc>
                  <a:txBody>
                    <a:bodyPr/>
                    <a:lstStyle/>
                    <a:p>
                      <a:pPr marL="0" marR="0" lvl="0" indent="0" algn="l" rtl="0">
                        <a:spcBef>
                          <a:spcPts val="0"/>
                        </a:spcBef>
                        <a:spcAft>
                          <a:spcPts val="0"/>
                        </a:spcAft>
                        <a:buNone/>
                      </a:pPr>
                      <a:r>
                        <a:rPr lang="en" sz="1200">
                          <a:solidFill>
                            <a:srgbClr val="1D2A53"/>
                          </a:solidFill>
                        </a:rPr>
                        <a:t>Classroom Procedures</a:t>
                      </a:r>
                      <a:endParaRPr sz="1200">
                        <a:solidFill>
                          <a:srgbClr val="1D2A53"/>
                        </a:solidFill>
                        <a:latin typeface="Calibri"/>
                        <a:ea typeface="Calibri"/>
                        <a:cs typeface="Calibri"/>
                        <a:sym typeface="Calibri"/>
                      </a:endParaRPr>
                    </a:p>
                  </a:txBody>
                  <a:tcPr marL="91450" marR="91450" marT="45725" marB="45725"/>
                </a:tc>
                <a:extLst>
                  <a:ext uri="{0D108BD9-81ED-4DB2-BD59-A6C34878D82A}">
                    <a16:rowId xmlns:a16="http://schemas.microsoft.com/office/drawing/2014/main" val="10006"/>
                  </a:ext>
                </a:extLst>
              </a:tr>
              <a:tr h="404850">
                <a:tc>
                  <a:txBody>
                    <a:bodyPr/>
                    <a:lstStyle/>
                    <a:p>
                      <a:pPr marL="0" marR="0" lvl="0" indent="0" algn="l" rtl="0">
                        <a:spcBef>
                          <a:spcPts val="0"/>
                        </a:spcBef>
                        <a:spcAft>
                          <a:spcPts val="0"/>
                        </a:spcAft>
                        <a:buNone/>
                      </a:pPr>
                      <a:r>
                        <a:rPr lang="en" sz="1200">
                          <a:solidFill>
                            <a:srgbClr val="1D2A53"/>
                          </a:solidFill>
                        </a:rPr>
                        <a:t>TFI 1.9</a:t>
                      </a:r>
                      <a:endParaRPr sz="1200">
                        <a:solidFill>
                          <a:srgbClr val="1D2A53"/>
                        </a:solidFill>
                        <a:latin typeface="Calibri"/>
                        <a:ea typeface="Calibri"/>
                        <a:cs typeface="Calibri"/>
                        <a:sym typeface="Calibri"/>
                      </a:endParaRPr>
                    </a:p>
                  </a:txBody>
                  <a:tcPr marL="91450" marR="91450" marT="45725" marB="45725"/>
                </a:tc>
                <a:tc>
                  <a:txBody>
                    <a:bodyPr/>
                    <a:lstStyle/>
                    <a:p>
                      <a:pPr marL="0" marR="0" lvl="0" indent="0" algn="l" rtl="0">
                        <a:spcBef>
                          <a:spcPts val="0"/>
                        </a:spcBef>
                        <a:spcAft>
                          <a:spcPts val="0"/>
                        </a:spcAft>
                        <a:buNone/>
                      </a:pPr>
                      <a:r>
                        <a:rPr lang="en" sz="1200">
                          <a:solidFill>
                            <a:srgbClr val="1D2A53"/>
                          </a:solidFill>
                        </a:rPr>
                        <a:t>Feedback and Acknowledgement</a:t>
                      </a:r>
                      <a:endParaRPr sz="1200">
                        <a:solidFill>
                          <a:srgbClr val="1D2A53"/>
                        </a:solidFill>
                        <a:latin typeface="Calibri"/>
                        <a:ea typeface="Calibri"/>
                        <a:cs typeface="Calibri"/>
                        <a:sym typeface="Calibri"/>
                      </a:endParaRPr>
                    </a:p>
                  </a:txBody>
                  <a:tcPr marL="91450" marR="91450" marT="45725" marB="45725"/>
                </a:tc>
                <a:extLst>
                  <a:ext uri="{0D108BD9-81ED-4DB2-BD59-A6C34878D82A}">
                    <a16:rowId xmlns:a16="http://schemas.microsoft.com/office/drawing/2014/main" val="10007"/>
                  </a:ext>
                </a:extLst>
              </a:tr>
              <a:tr h="250800">
                <a:tc>
                  <a:txBody>
                    <a:bodyPr/>
                    <a:lstStyle/>
                    <a:p>
                      <a:pPr marL="0" marR="0" lvl="0" indent="0" algn="l" rtl="0">
                        <a:spcBef>
                          <a:spcPts val="0"/>
                        </a:spcBef>
                        <a:spcAft>
                          <a:spcPts val="0"/>
                        </a:spcAft>
                        <a:buNone/>
                      </a:pPr>
                      <a:r>
                        <a:rPr lang="en" sz="1200">
                          <a:solidFill>
                            <a:srgbClr val="1D2A53"/>
                          </a:solidFill>
                        </a:rPr>
                        <a:t>TFI 1.10</a:t>
                      </a:r>
                      <a:endParaRPr sz="1200">
                        <a:solidFill>
                          <a:srgbClr val="1D2A53"/>
                        </a:solidFill>
                        <a:latin typeface="Calibri"/>
                        <a:ea typeface="Calibri"/>
                        <a:cs typeface="Calibri"/>
                        <a:sym typeface="Calibri"/>
                      </a:endParaRPr>
                    </a:p>
                  </a:txBody>
                  <a:tcPr marL="91450" marR="91450" marT="45725" marB="45725"/>
                </a:tc>
                <a:tc>
                  <a:txBody>
                    <a:bodyPr/>
                    <a:lstStyle/>
                    <a:p>
                      <a:pPr marL="0" marR="0" lvl="0" indent="0" algn="l" rtl="0">
                        <a:spcBef>
                          <a:spcPts val="0"/>
                        </a:spcBef>
                        <a:spcAft>
                          <a:spcPts val="0"/>
                        </a:spcAft>
                        <a:buNone/>
                      </a:pPr>
                      <a:r>
                        <a:rPr lang="en" sz="1200">
                          <a:solidFill>
                            <a:srgbClr val="1D2A53"/>
                          </a:solidFill>
                        </a:rPr>
                        <a:t>Faculty Involvement</a:t>
                      </a:r>
                      <a:endParaRPr sz="1200">
                        <a:solidFill>
                          <a:srgbClr val="1D2A53"/>
                        </a:solidFill>
                        <a:latin typeface="Calibri"/>
                        <a:ea typeface="Calibri"/>
                        <a:cs typeface="Calibri"/>
                        <a:sym typeface="Calibri"/>
                      </a:endParaRPr>
                    </a:p>
                  </a:txBody>
                  <a:tcPr marL="91450" marR="91450" marT="45725" marB="45725"/>
                </a:tc>
                <a:extLst>
                  <a:ext uri="{0D108BD9-81ED-4DB2-BD59-A6C34878D82A}">
                    <a16:rowId xmlns:a16="http://schemas.microsoft.com/office/drawing/2014/main" val="10008"/>
                  </a:ext>
                </a:extLst>
              </a:tr>
              <a:tr h="255500">
                <a:tc>
                  <a:txBody>
                    <a:bodyPr/>
                    <a:lstStyle/>
                    <a:p>
                      <a:pPr marL="0" marR="0" lvl="0" indent="0" algn="l" rtl="0">
                        <a:spcBef>
                          <a:spcPts val="0"/>
                        </a:spcBef>
                        <a:spcAft>
                          <a:spcPts val="0"/>
                        </a:spcAft>
                        <a:buNone/>
                      </a:pPr>
                      <a:r>
                        <a:rPr lang="en" sz="1200">
                          <a:solidFill>
                            <a:srgbClr val="1D2A53"/>
                          </a:solidFill>
                        </a:rPr>
                        <a:t>TFI 1.11</a:t>
                      </a:r>
                      <a:endParaRPr sz="1200">
                        <a:solidFill>
                          <a:srgbClr val="1D2A53"/>
                        </a:solidFill>
                        <a:latin typeface="Calibri"/>
                        <a:ea typeface="Calibri"/>
                        <a:cs typeface="Calibri"/>
                        <a:sym typeface="Calibri"/>
                      </a:endParaRPr>
                    </a:p>
                  </a:txBody>
                  <a:tcPr marL="91450" marR="91450" marT="45725" marB="45725"/>
                </a:tc>
                <a:tc>
                  <a:txBody>
                    <a:bodyPr/>
                    <a:lstStyle/>
                    <a:p>
                      <a:pPr marL="0" marR="0" lvl="0" indent="0" algn="l" rtl="0">
                        <a:spcBef>
                          <a:spcPts val="0"/>
                        </a:spcBef>
                        <a:spcAft>
                          <a:spcPts val="0"/>
                        </a:spcAft>
                        <a:buNone/>
                      </a:pPr>
                      <a:r>
                        <a:rPr lang="en" sz="1200">
                          <a:solidFill>
                            <a:srgbClr val="1D2A53"/>
                          </a:solidFill>
                        </a:rPr>
                        <a:t>Student/Family/Community Involvement</a:t>
                      </a:r>
                      <a:endParaRPr sz="1200">
                        <a:solidFill>
                          <a:srgbClr val="1D2A53"/>
                        </a:solidFill>
                        <a:latin typeface="Calibri"/>
                        <a:ea typeface="Calibri"/>
                        <a:cs typeface="Calibri"/>
                        <a:sym typeface="Calibri"/>
                      </a:endParaRPr>
                    </a:p>
                  </a:txBody>
                  <a:tcPr marL="91450" marR="91450" marT="45725" marB="45725"/>
                </a:tc>
                <a:extLst>
                  <a:ext uri="{0D108BD9-81ED-4DB2-BD59-A6C34878D82A}">
                    <a16:rowId xmlns:a16="http://schemas.microsoft.com/office/drawing/2014/main" val="10009"/>
                  </a:ext>
                </a:extLst>
              </a:tr>
            </a:tbl>
          </a:graphicData>
        </a:graphic>
      </p:graphicFrame>
      <p:graphicFrame>
        <p:nvGraphicFramePr>
          <p:cNvPr id="142" name="Google Shape;142;p23" descr="Following items listed: discipline data, data-based decision making, fidelity data, annual evaluation." title="TFI Sub-scale: Evaluation"/>
          <p:cNvGraphicFramePr/>
          <p:nvPr/>
        </p:nvGraphicFramePr>
        <p:xfrm>
          <a:off x="4918291" y="1061647"/>
          <a:ext cx="3000000" cy="3000000"/>
        </p:xfrm>
        <a:graphic>
          <a:graphicData uri="http://schemas.openxmlformats.org/drawingml/2006/table">
            <a:tbl>
              <a:tblPr firstRow="1" bandRow="1">
                <a:noFill/>
                <a:tableStyleId>{43D46B9C-BC05-4B14-A4AF-20D3681EF92D}</a:tableStyleId>
              </a:tblPr>
              <a:tblGrid>
                <a:gridCol w="936950">
                  <a:extLst>
                    <a:ext uri="{9D8B030D-6E8A-4147-A177-3AD203B41FA5}">
                      <a16:colId xmlns:a16="http://schemas.microsoft.com/office/drawing/2014/main" val="20000"/>
                    </a:ext>
                  </a:extLst>
                </a:gridCol>
                <a:gridCol w="3122350">
                  <a:extLst>
                    <a:ext uri="{9D8B030D-6E8A-4147-A177-3AD203B41FA5}">
                      <a16:colId xmlns:a16="http://schemas.microsoft.com/office/drawing/2014/main" val="20001"/>
                    </a:ext>
                  </a:extLst>
                </a:gridCol>
              </a:tblGrid>
              <a:tr h="281550">
                <a:tc gridSpan="2">
                  <a:txBody>
                    <a:bodyPr/>
                    <a:lstStyle/>
                    <a:p>
                      <a:pPr marL="0" marR="0" lvl="0" indent="0" algn="ctr" rtl="0">
                        <a:spcBef>
                          <a:spcPts val="0"/>
                        </a:spcBef>
                        <a:spcAft>
                          <a:spcPts val="0"/>
                        </a:spcAft>
                        <a:buNone/>
                      </a:pPr>
                      <a:r>
                        <a:rPr lang="en" sz="2000" b="0" u="none" strike="noStrike" cap="none">
                          <a:solidFill>
                            <a:srgbClr val="1D2A53"/>
                          </a:solidFill>
                        </a:rPr>
                        <a:t>TFI Sub-Scale: </a:t>
                      </a:r>
                      <a:r>
                        <a:rPr lang="en" sz="2000" u="none" strike="noStrike" cap="none">
                          <a:solidFill>
                            <a:srgbClr val="1D2A53"/>
                          </a:solidFill>
                        </a:rPr>
                        <a:t>Evaluation </a:t>
                      </a:r>
                      <a:endParaRPr sz="2000" b="0" u="none" strike="noStrike" cap="none">
                        <a:solidFill>
                          <a:srgbClr val="1D2A53"/>
                        </a:solidFill>
                        <a:latin typeface="Calibri"/>
                        <a:ea typeface="Calibri"/>
                        <a:cs typeface="Calibri"/>
                        <a:sym typeface="Calibri"/>
                      </a:endParaRPr>
                    </a:p>
                  </a:txBody>
                  <a:tcPr marL="91450" marR="91450" marT="45725" marB="45725"/>
                </a:tc>
                <a:tc hMerge="1">
                  <a:txBody>
                    <a:bodyPr/>
                    <a:lstStyle/>
                    <a:p>
                      <a:endParaRPr lang="en-US"/>
                    </a:p>
                  </a:txBody>
                  <a:tcPr/>
                </a:tc>
                <a:extLst>
                  <a:ext uri="{0D108BD9-81ED-4DB2-BD59-A6C34878D82A}">
                    <a16:rowId xmlns:a16="http://schemas.microsoft.com/office/drawing/2014/main" val="10000"/>
                  </a:ext>
                </a:extLst>
              </a:tr>
              <a:tr h="238225">
                <a:tc>
                  <a:txBody>
                    <a:bodyPr/>
                    <a:lstStyle/>
                    <a:p>
                      <a:pPr marL="0" marR="0" lvl="0" indent="0" algn="l" rtl="0">
                        <a:spcBef>
                          <a:spcPts val="0"/>
                        </a:spcBef>
                        <a:spcAft>
                          <a:spcPts val="0"/>
                        </a:spcAft>
                        <a:buNone/>
                      </a:pPr>
                      <a:r>
                        <a:rPr lang="en" sz="1200" u="none" strike="noStrike" cap="none">
                          <a:solidFill>
                            <a:srgbClr val="1D2A53"/>
                          </a:solidFill>
                        </a:rPr>
                        <a:t>TFI 1.12</a:t>
                      </a:r>
                      <a:endParaRPr sz="1200">
                        <a:solidFill>
                          <a:srgbClr val="1D2A53"/>
                        </a:solidFill>
                        <a:latin typeface="Calibri"/>
                        <a:ea typeface="Calibri"/>
                        <a:cs typeface="Calibri"/>
                        <a:sym typeface="Calibri"/>
                      </a:endParaRPr>
                    </a:p>
                  </a:txBody>
                  <a:tcPr marL="91450" marR="91450" marT="45725" marB="45725"/>
                </a:tc>
                <a:tc>
                  <a:txBody>
                    <a:bodyPr/>
                    <a:lstStyle/>
                    <a:p>
                      <a:pPr marL="0" marR="0" lvl="0" indent="0" algn="l" rtl="0">
                        <a:spcBef>
                          <a:spcPts val="0"/>
                        </a:spcBef>
                        <a:spcAft>
                          <a:spcPts val="0"/>
                        </a:spcAft>
                        <a:buNone/>
                      </a:pPr>
                      <a:r>
                        <a:rPr lang="en" sz="1200">
                          <a:solidFill>
                            <a:srgbClr val="1D2A53"/>
                          </a:solidFill>
                        </a:rPr>
                        <a:t>Discipline Data</a:t>
                      </a:r>
                      <a:endParaRPr sz="1200">
                        <a:solidFill>
                          <a:srgbClr val="1D2A53"/>
                        </a:solidFill>
                        <a:latin typeface="Calibri"/>
                        <a:ea typeface="Calibri"/>
                        <a:cs typeface="Calibri"/>
                        <a:sym typeface="Calibri"/>
                      </a:endParaRPr>
                    </a:p>
                  </a:txBody>
                  <a:tcPr marL="91450" marR="91450" marT="45725" marB="45725"/>
                </a:tc>
                <a:extLst>
                  <a:ext uri="{0D108BD9-81ED-4DB2-BD59-A6C34878D82A}">
                    <a16:rowId xmlns:a16="http://schemas.microsoft.com/office/drawing/2014/main" val="10001"/>
                  </a:ext>
                </a:extLst>
              </a:tr>
              <a:tr h="238225">
                <a:tc>
                  <a:txBody>
                    <a:bodyPr/>
                    <a:lstStyle/>
                    <a:p>
                      <a:pPr marL="0" marR="0" lvl="0" indent="0" algn="l" rtl="0">
                        <a:spcBef>
                          <a:spcPts val="0"/>
                        </a:spcBef>
                        <a:spcAft>
                          <a:spcPts val="0"/>
                        </a:spcAft>
                        <a:buNone/>
                      </a:pPr>
                      <a:r>
                        <a:rPr lang="en" sz="1200">
                          <a:solidFill>
                            <a:srgbClr val="1D2A53"/>
                          </a:solidFill>
                        </a:rPr>
                        <a:t>TFI 1.13</a:t>
                      </a:r>
                      <a:endParaRPr sz="1200">
                        <a:solidFill>
                          <a:srgbClr val="1D2A53"/>
                        </a:solidFill>
                        <a:latin typeface="Calibri"/>
                        <a:ea typeface="Calibri"/>
                        <a:cs typeface="Calibri"/>
                        <a:sym typeface="Calibri"/>
                      </a:endParaRPr>
                    </a:p>
                  </a:txBody>
                  <a:tcPr marL="91450" marR="91450" marT="45725" marB="45725"/>
                </a:tc>
                <a:tc>
                  <a:txBody>
                    <a:bodyPr/>
                    <a:lstStyle/>
                    <a:p>
                      <a:pPr marL="0" marR="0" lvl="0" indent="0" algn="l" rtl="0">
                        <a:spcBef>
                          <a:spcPts val="0"/>
                        </a:spcBef>
                        <a:spcAft>
                          <a:spcPts val="0"/>
                        </a:spcAft>
                        <a:buNone/>
                      </a:pPr>
                      <a:r>
                        <a:rPr lang="en" sz="1200">
                          <a:solidFill>
                            <a:srgbClr val="1D2A53"/>
                          </a:solidFill>
                        </a:rPr>
                        <a:t>Data-based Decision Making</a:t>
                      </a:r>
                      <a:endParaRPr sz="1200">
                        <a:solidFill>
                          <a:srgbClr val="1D2A53"/>
                        </a:solidFill>
                        <a:latin typeface="Calibri"/>
                        <a:ea typeface="Calibri"/>
                        <a:cs typeface="Calibri"/>
                        <a:sym typeface="Calibri"/>
                      </a:endParaRPr>
                    </a:p>
                  </a:txBody>
                  <a:tcPr marL="91450" marR="91450" marT="45725" marB="45725"/>
                </a:tc>
                <a:extLst>
                  <a:ext uri="{0D108BD9-81ED-4DB2-BD59-A6C34878D82A}">
                    <a16:rowId xmlns:a16="http://schemas.microsoft.com/office/drawing/2014/main" val="10002"/>
                  </a:ext>
                </a:extLst>
              </a:tr>
              <a:tr h="238225">
                <a:tc>
                  <a:txBody>
                    <a:bodyPr/>
                    <a:lstStyle/>
                    <a:p>
                      <a:pPr marL="0" marR="0" lvl="0" indent="0" algn="l" rtl="0">
                        <a:spcBef>
                          <a:spcPts val="0"/>
                        </a:spcBef>
                        <a:spcAft>
                          <a:spcPts val="0"/>
                        </a:spcAft>
                        <a:buNone/>
                      </a:pPr>
                      <a:r>
                        <a:rPr lang="en" sz="1200">
                          <a:solidFill>
                            <a:schemeClr val="accent1"/>
                          </a:solidFill>
                        </a:rPr>
                        <a:t>TFI 1.14</a:t>
                      </a:r>
                      <a:endParaRPr sz="1200">
                        <a:solidFill>
                          <a:schemeClr val="accent1"/>
                        </a:solidFill>
                      </a:endParaRPr>
                    </a:p>
                  </a:txBody>
                  <a:tcPr marL="91450" marR="91450" marT="45725" marB="45725"/>
                </a:tc>
                <a:tc>
                  <a:txBody>
                    <a:bodyPr/>
                    <a:lstStyle/>
                    <a:p>
                      <a:pPr marL="0" marR="0" lvl="0" indent="0" algn="l" rtl="0">
                        <a:spcBef>
                          <a:spcPts val="0"/>
                        </a:spcBef>
                        <a:spcAft>
                          <a:spcPts val="0"/>
                        </a:spcAft>
                        <a:buNone/>
                      </a:pPr>
                      <a:r>
                        <a:rPr lang="en" sz="1200">
                          <a:solidFill>
                            <a:schemeClr val="accent1"/>
                          </a:solidFill>
                        </a:rPr>
                        <a:t>Fidelity Data</a:t>
                      </a:r>
                      <a:endParaRPr sz="1200">
                        <a:solidFill>
                          <a:schemeClr val="accent1"/>
                        </a:solidFill>
                      </a:endParaRPr>
                    </a:p>
                  </a:txBody>
                  <a:tcPr marL="91450" marR="91450" marT="45725" marB="45725"/>
                </a:tc>
                <a:extLst>
                  <a:ext uri="{0D108BD9-81ED-4DB2-BD59-A6C34878D82A}">
                    <a16:rowId xmlns:a16="http://schemas.microsoft.com/office/drawing/2014/main" val="10003"/>
                  </a:ext>
                </a:extLst>
              </a:tr>
              <a:tr h="238225">
                <a:tc>
                  <a:txBody>
                    <a:bodyPr/>
                    <a:lstStyle/>
                    <a:p>
                      <a:pPr marL="0" marR="0" lvl="0" indent="0" algn="l" rtl="0">
                        <a:spcBef>
                          <a:spcPts val="0"/>
                        </a:spcBef>
                        <a:spcAft>
                          <a:spcPts val="0"/>
                        </a:spcAft>
                        <a:buNone/>
                      </a:pPr>
                      <a:r>
                        <a:rPr lang="en" sz="1200">
                          <a:solidFill>
                            <a:srgbClr val="1D2A53"/>
                          </a:solidFill>
                        </a:rPr>
                        <a:t>TFI 1.15</a:t>
                      </a:r>
                      <a:endParaRPr sz="1200">
                        <a:solidFill>
                          <a:srgbClr val="1D2A53"/>
                        </a:solidFill>
                        <a:latin typeface="Calibri"/>
                        <a:ea typeface="Calibri"/>
                        <a:cs typeface="Calibri"/>
                        <a:sym typeface="Calibri"/>
                      </a:endParaRPr>
                    </a:p>
                  </a:txBody>
                  <a:tcPr marL="91450" marR="91450" marT="45725" marB="45725"/>
                </a:tc>
                <a:tc>
                  <a:txBody>
                    <a:bodyPr/>
                    <a:lstStyle/>
                    <a:p>
                      <a:pPr marL="0" marR="0" lvl="0" indent="0" algn="l" rtl="0">
                        <a:spcBef>
                          <a:spcPts val="0"/>
                        </a:spcBef>
                        <a:spcAft>
                          <a:spcPts val="0"/>
                        </a:spcAft>
                        <a:buNone/>
                      </a:pPr>
                      <a:r>
                        <a:rPr lang="en" sz="1200">
                          <a:solidFill>
                            <a:srgbClr val="1D2A53"/>
                          </a:solidFill>
                        </a:rPr>
                        <a:t>Annual Evaluation</a:t>
                      </a:r>
                      <a:endParaRPr sz="1200">
                        <a:solidFill>
                          <a:srgbClr val="1D2A53"/>
                        </a:solidFill>
                        <a:latin typeface="Calibri"/>
                        <a:ea typeface="Calibri"/>
                        <a:cs typeface="Calibri"/>
                        <a:sym typeface="Calibri"/>
                      </a:endParaRPr>
                    </a:p>
                  </a:txBody>
                  <a:tcPr marL="91450" marR="91450" marT="45725" marB="45725"/>
                </a:tc>
                <a:extLst>
                  <a:ext uri="{0D108BD9-81ED-4DB2-BD59-A6C34878D82A}">
                    <a16:rowId xmlns:a16="http://schemas.microsoft.com/office/drawing/2014/main" val="10004"/>
                  </a:ext>
                </a:extLst>
              </a:tr>
            </a:tbl>
          </a:graphicData>
        </a:graphic>
      </p:graphicFrame>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47"/>
        <p:cNvGrpSpPr/>
        <p:nvPr/>
      </p:nvGrpSpPr>
      <p:grpSpPr>
        <a:xfrm>
          <a:off x="0" y="0"/>
          <a:ext cx="0" cy="0"/>
          <a:chOff x="0" y="0"/>
          <a:chExt cx="0" cy="0"/>
        </a:xfrm>
      </p:grpSpPr>
      <p:sp>
        <p:nvSpPr>
          <p:cNvPr id="148" name="Google Shape;148;p24"/>
          <p:cNvSpPr txBox="1">
            <a:spLocks noGrp="1"/>
          </p:cNvSpPr>
          <p:nvPr>
            <p:ph type="body" idx="1"/>
          </p:nvPr>
        </p:nvSpPr>
        <p:spPr>
          <a:xfrm>
            <a:off x="266070" y="1163975"/>
            <a:ext cx="4886700" cy="3775200"/>
          </a:xfrm>
          <a:prstGeom prst="rect">
            <a:avLst/>
          </a:prstGeom>
          <a:noFill/>
          <a:ln>
            <a:noFill/>
          </a:ln>
        </p:spPr>
        <p:txBody>
          <a:bodyPr spcFirstLastPara="1" wrap="square" lIns="68575" tIns="34275" rIns="68575" bIns="34275" anchor="t" anchorCtr="0">
            <a:noAutofit/>
          </a:bodyPr>
          <a:lstStyle/>
          <a:p>
            <a:pPr marL="0" marR="0" lvl="0" indent="0" algn="l" rtl="0">
              <a:lnSpc>
                <a:spcPct val="90000"/>
              </a:lnSpc>
              <a:spcBef>
                <a:spcPts val="0"/>
              </a:spcBef>
              <a:spcAft>
                <a:spcPts val="0"/>
              </a:spcAft>
              <a:buClr>
                <a:schemeClr val="dk1"/>
              </a:buClr>
              <a:buSzPts val="1800"/>
              <a:buFont typeface="Noto Sans Symbols"/>
              <a:buNone/>
            </a:pPr>
            <a:r>
              <a:rPr lang="en" sz="2000" b="1" i="0" u="none" strike="noStrike" cap="none">
                <a:latin typeface="Calibri"/>
                <a:ea typeface="Calibri"/>
                <a:cs typeface="Calibri"/>
                <a:sym typeface="Calibri"/>
              </a:rPr>
              <a:t>Purpose: </a:t>
            </a:r>
            <a:endParaRPr sz="2000">
              <a:latin typeface="Calibri"/>
              <a:ea typeface="Calibri"/>
              <a:cs typeface="Calibri"/>
              <a:sym typeface="Calibri"/>
            </a:endParaRPr>
          </a:p>
          <a:p>
            <a:pPr marL="342900" marR="0" lvl="0" indent="0" algn="l" rtl="0">
              <a:lnSpc>
                <a:spcPct val="90000"/>
              </a:lnSpc>
              <a:spcBef>
                <a:spcPts val="400"/>
              </a:spcBef>
              <a:spcAft>
                <a:spcPts val="0"/>
              </a:spcAft>
              <a:buClr>
                <a:schemeClr val="dk1"/>
              </a:buClr>
              <a:buSzPts val="1800"/>
              <a:buFont typeface="Noto Sans Symbols"/>
              <a:buNone/>
            </a:pPr>
            <a:r>
              <a:rPr lang="en" sz="2000"/>
              <a:t>Teams will develop a formal system for teaching school wide behavioral expectations directly to students in classrooms and across other campus settings/locations.</a:t>
            </a:r>
            <a:endParaRPr sz="3000" i="0" u="none" strike="noStrike" cap="none"/>
          </a:p>
          <a:p>
            <a:pPr marL="0" marR="0" lvl="0" indent="0" algn="l" rtl="0">
              <a:lnSpc>
                <a:spcPct val="90000"/>
              </a:lnSpc>
              <a:spcBef>
                <a:spcPts val="400"/>
              </a:spcBef>
              <a:spcAft>
                <a:spcPts val="0"/>
              </a:spcAft>
              <a:buClr>
                <a:schemeClr val="dk1"/>
              </a:buClr>
              <a:buSzPts val="1800"/>
              <a:buFont typeface="Noto Sans Symbols"/>
              <a:buNone/>
            </a:pPr>
            <a:endParaRPr sz="1600" i="0" u="none" strike="noStrike" cap="none">
              <a:latin typeface="Calibri"/>
              <a:ea typeface="Calibri"/>
              <a:cs typeface="Calibri"/>
              <a:sym typeface="Calibri"/>
            </a:endParaRPr>
          </a:p>
          <a:p>
            <a:pPr marL="0" marR="0" lvl="0" indent="0" algn="l" rtl="0">
              <a:lnSpc>
                <a:spcPct val="90000"/>
              </a:lnSpc>
              <a:spcBef>
                <a:spcPts val="400"/>
              </a:spcBef>
              <a:spcAft>
                <a:spcPts val="0"/>
              </a:spcAft>
              <a:buClr>
                <a:schemeClr val="dk1"/>
              </a:buClr>
              <a:buSzPts val="1800"/>
              <a:buFont typeface="Noto Sans Symbols"/>
              <a:buNone/>
            </a:pPr>
            <a:r>
              <a:rPr lang="en" sz="2000" b="1" i="0" u="none" strike="noStrike" cap="none">
                <a:latin typeface="Calibri"/>
                <a:ea typeface="Calibri"/>
                <a:cs typeface="Calibri"/>
                <a:sym typeface="Calibri"/>
              </a:rPr>
              <a:t>Outcome:</a:t>
            </a:r>
            <a:endParaRPr sz="2000">
              <a:latin typeface="Calibri"/>
              <a:ea typeface="Calibri"/>
              <a:cs typeface="Calibri"/>
              <a:sym typeface="Calibri"/>
            </a:endParaRPr>
          </a:p>
          <a:p>
            <a:pPr marL="342900" marR="0" lvl="0" indent="0" algn="l" rtl="0">
              <a:lnSpc>
                <a:spcPct val="90000"/>
              </a:lnSpc>
              <a:spcBef>
                <a:spcPts val="400"/>
              </a:spcBef>
              <a:spcAft>
                <a:spcPts val="0"/>
              </a:spcAft>
              <a:buClr>
                <a:schemeClr val="dk1"/>
              </a:buClr>
              <a:buSzPts val="1800"/>
              <a:buFont typeface="Noto Sans Symbols"/>
              <a:buNone/>
            </a:pPr>
            <a:r>
              <a:rPr lang="en"/>
              <a:t>A formal system with a written schedule is used to teach expected behaviors directly to students across classroom and campus settings/locations.</a:t>
            </a:r>
            <a:endParaRPr i="0" u="none" strike="noStrike" cap="none">
              <a:latin typeface="Calibri"/>
              <a:ea typeface="Calibri"/>
              <a:cs typeface="Calibri"/>
              <a:sym typeface="Calibri"/>
            </a:endParaRPr>
          </a:p>
          <a:p>
            <a:pPr marL="342900" marR="0" lvl="0" indent="0" algn="l" rtl="0">
              <a:lnSpc>
                <a:spcPct val="90000"/>
              </a:lnSpc>
              <a:spcBef>
                <a:spcPts val="400"/>
              </a:spcBef>
              <a:spcAft>
                <a:spcPts val="0"/>
              </a:spcAft>
              <a:buClr>
                <a:schemeClr val="dk1"/>
              </a:buClr>
              <a:buSzPts val="1800"/>
              <a:buFont typeface="Noto Sans Symbols"/>
              <a:buNone/>
            </a:pPr>
            <a:endParaRPr sz="1700" i="1">
              <a:latin typeface="Calibri"/>
              <a:ea typeface="Calibri"/>
              <a:cs typeface="Calibri"/>
              <a:sym typeface="Calibri"/>
            </a:endParaRPr>
          </a:p>
          <a:p>
            <a:pPr marL="0" marR="0" lvl="0" indent="0" algn="l" rtl="0">
              <a:lnSpc>
                <a:spcPct val="90000"/>
              </a:lnSpc>
              <a:spcBef>
                <a:spcPts val="400"/>
              </a:spcBef>
              <a:spcAft>
                <a:spcPts val="0"/>
              </a:spcAft>
              <a:buClr>
                <a:schemeClr val="dk1"/>
              </a:buClr>
              <a:buSzPts val="1800"/>
              <a:buFont typeface="Noto Sans Symbols"/>
              <a:buNone/>
            </a:pPr>
            <a:endParaRPr sz="1800" i="1" u="none" strike="noStrike" cap="none">
              <a:solidFill>
                <a:schemeClr val="dk2"/>
              </a:solidFill>
              <a:latin typeface="Calibri"/>
              <a:ea typeface="Calibri"/>
              <a:cs typeface="Calibri"/>
              <a:sym typeface="Calibri"/>
            </a:endParaRPr>
          </a:p>
        </p:txBody>
      </p:sp>
      <p:sp>
        <p:nvSpPr>
          <p:cNvPr id="149" name="Google Shape;149;p24"/>
          <p:cNvSpPr txBox="1">
            <a:spLocks noGrp="1"/>
          </p:cNvSpPr>
          <p:nvPr>
            <p:ph type="title"/>
          </p:nvPr>
        </p:nvSpPr>
        <p:spPr>
          <a:xfrm>
            <a:off x="2265018" y="139144"/>
            <a:ext cx="6810000" cy="686400"/>
          </a:xfrm>
          <a:prstGeom prst="rect">
            <a:avLst/>
          </a:prstGeom>
          <a:noFill/>
          <a:ln>
            <a:noFill/>
          </a:ln>
        </p:spPr>
        <p:txBody>
          <a:bodyPr spcFirstLastPara="1" wrap="square" lIns="68575" tIns="34275" rIns="68575" bIns="34275" anchor="ctr" anchorCtr="0">
            <a:noAutofit/>
          </a:bodyPr>
          <a:lstStyle/>
          <a:p>
            <a:pPr marL="0" marR="0" lvl="0" indent="0" algn="l" rtl="0">
              <a:spcBef>
                <a:spcPts val="0"/>
              </a:spcBef>
              <a:spcAft>
                <a:spcPts val="0"/>
              </a:spcAft>
              <a:buClr>
                <a:schemeClr val="accent6"/>
              </a:buClr>
              <a:buSzPts val="3300"/>
              <a:buFont typeface="Questrial"/>
              <a:buNone/>
            </a:pPr>
            <a:r>
              <a:rPr lang="en" sz="3300">
                <a:latin typeface="Questrial"/>
                <a:ea typeface="Questrial"/>
                <a:cs typeface="Questrial"/>
                <a:sym typeface="Questrial"/>
              </a:rPr>
              <a:t> </a:t>
            </a:r>
            <a:r>
              <a:rPr lang="en" sz="3500" b="1" i="0" u="none" strike="noStrike" cap="none"/>
              <a:t>TFI 1.4  Purpose &amp; Outcome</a:t>
            </a:r>
            <a:endParaRPr sz="3500" b="1" i="0" u="none" strike="noStrike" cap="none"/>
          </a:p>
        </p:txBody>
      </p:sp>
      <p:pic>
        <p:nvPicPr>
          <p:cNvPr id="150" name="Google Shape;150;p24" descr="This is graphic which shows three gears of increasing size and a human figure running across or up the top of the gears. "/>
          <p:cNvPicPr preferRelativeResize="0"/>
          <p:nvPr/>
        </p:nvPicPr>
        <p:blipFill rotWithShape="1">
          <a:blip r:embed="rId3">
            <a:alphaModFix/>
          </a:blip>
          <a:srcRect/>
          <a:stretch/>
        </p:blipFill>
        <p:spPr>
          <a:xfrm>
            <a:off x="5818899" y="1232900"/>
            <a:ext cx="2819698" cy="1720849"/>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Google Shape;157;p25"/>
          <p:cNvSpPr txBox="1">
            <a:spLocks noGrp="1"/>
          </p:cNvSpPr>
          <p:nvPr>
            <p:ph type="title"/>
          </p:nvPr>
        </p:nvSpPr>
        <p:spPr>
          <a:xfrm>
            <a:off x="2273275" y="114300"/>
            <a:ext cx="6242100" cy="685800"/>
          </a:xfrm>
          <a:prstGeom prst="rect">
            <a:avLst/>
          </a:prstGeom>
          <a:noFill/>
          <a:ln>
            <a:noFill/>
          </a:ln>
        </p:spPr>
        <p:txBody>
          <a:bodyPr spcFirstLastPara="1" wrap="square" lIns="68575" tIns="34275" rIns="68575" bIns="34275" anchor="ctr" anchorCtr="0">
            <a:noAutofit/>
          </a:bodyPr>
          <a:lstStyle/>
          <a:p>
            <a:pPr marL="0" marR="0" lvl="0" indent="0" algn="l" rtl="0">
              <a:spcBef>
                <a:spcPts val="0"/>
              </a:spcBef>
              <a:spcAft>
                <a:spcPts val="0"/>
              </a:spcAft>
              <a:buClr>
                <a:schemeClr val="dk2"/>
              </a:buClr>
              <a:buSzPts val="2700"/>
              <a:buFont typeface="Calibri"/>
              <a:buNone/>
            </a:pPr>
            <a:r>
              <a:rPr lang="en" sz="3000" b="1">
                <a:solidFill>
                  <a:srgbClr val="FFFFFF"/>
                </a:solidFill>
              </a:rPr>
              <a:t>Culturally Responsive Elaboration</a:t>
            </a:r>
            <a:endParaRPr sz="3000" b="1" i="0" u="none" strike="noStrike" cap="none">
              <a:solidFill>
                <a:srgbClr val="FFFFFF"/>
              </a:solidFill>
            </a:endParaRPr>
          </a:p>
        </p:txBody>
      </p:sp>
      <p:sp>
        <p:nvSpPr>
          <p:cNvPr id="158" name="Google Shape;158;p25"/>
          <p:cNvSpPr txBox="1">
            <a:spLocks noGrp="1"/>
          </p:cNvSpPr>
          <p:nvPr>
            <p:ph type="body" idx="1"/>
          </p:nvPr>
        </p:nvSpPr>
        <p:spPr>
          <a:xfrm>
            <a:off x="347850" y="1124475"/>
            <a:ext cx="8448300" cy="3601500"/>
          </a:xfrm>
          <a:prstGeom prst="rect">
            <a:avLst/>
          </a:prstGeom>
        </p:spPr>
        <p:txBody>
          <a:bodyPr spcFirstLastPara="1" wrap="square" lIns="68575" tIns="34275" rIns="68575" bIns="34275" anchor="t" anchorCtr="0">
            <a:noAutofit/>
          </a:bodyPr>
          <a:lstStyle/>
          <a:p>
            <a:pPr marL="0" lvl="0" indent="0" algn="l" rtl="0">
              <a:lnSpc>
                <a:spcPct val="95000"/>
              </a:lnSpc>
              <a:spcBef>
                <a:spcPts val="0"/>
              </a:spcBef>
              <a:spcAft>
                <a:spcPts val="0"/>
              </a:spcAft>
              <a:buClr>
                <a:schemeClr val="dk2"/>
              </a:buClr>
              <a:buSzPts val="852"/>
              <a:buFont typeface="Arial"/>
              <a:buNone/>
            </a:pPr>
            <a:r>
              <a:rPr lang="en" sz="1659" b="1">
                <a:solidFill>
                  <a:srgbClr val="211D1E"/>
                </a:solidFill>
              </a:rPr>
              <a:t>SWPBIS Big Idea </a:t>
            </a:r>
            <a:endParaRPr sz="1659" b="1">
              <a:solidFill>
                <a:srgbClr val="211D1E"/>
              </a:solidFill>
            </a:endParaRPr>
          </a:p>
          <a:p>
            <a:pPr marL="0" lvl="0" indent="0" algn="l" rtl="0">
              <a:lnSpc>
                <a:spcPct val="95000"/>
              </a:lnSpc>
              <a:spcBef>
                <a:spcPts val="300"/>
              </a:spcBef>
              <a:spcAft>
                <a:spcPts val="0"/>
              </a:spcAft>
              <a:buSzPts val="852"/>
              <a:buNone/>
            </a:pPr>
            <a:r>
              <a:rPr lang="en" sz="1659">
                <a:solidFill>
                  <a:srgbClr val="211D1E"/>
                </a:solidFill>
              </a:rPr>
              <a:t>Active and explicit teaching of school-wide expectations clarifies concepts for students and adults, allows for practice and performance feedback, and reduces misunderstandings regarding what is appropriate at school.</a:t>
            </a:r>
            <a:endParaRPr sz="1659">
              <a:solidFill>
                <a:srgbClr val="211D1E"/>
              </a:solidFill>
            </a:endParaRPr>
          </a:p>
          <a:p>
            <a:pPr marL="0" lvl="0" indent="0" algn="l" rtl="0">
              <a:lnSpc>
                <a:spcPct val="95000"/>
              </a:lnSpc>
              <a:spcBef>
                <a:spcPts val="700"/>
              </a:spcBef>
              <a:spcAft>
                <a:spcPts val="0"/>
              </a:spcAft>
              <a:buSzPts val="852"/>
              <a:buNone/>
            </a:pPr>
            <a:endParaRPr sz="1659">
              <a:solidFill>
                <a:srgbClr val="211D1E"/>
              </a:solidFill>
            </a:endParaRPr>
          </a:p>
          <a:p>
            <a:pPr marL="0" lvl="0" indent="0" algn="l" rtl="0">
              <a:lnSpc>
                <a:spcPct val="95000"/>
              </a:lnSpc>
              <a:spcBef>
                <a:spcPts val="700"/>
              </a:spcBef>
              <a:spcAft>
                <a:spcPts val="0"/>
              </a:spcAft>
              <a:buClr>
                <a:schemeClr val="dk2"/>
              </a:buClr>
              <a:buSzPts val="852"/>
              <a:buFont typeface="Arial"/>
              <a:buNone/>
            </a:pPr>
            <a:r>
              <a:rPr lang="en" sz="1659" b="1">
                <a:solidFill>
                  <a:srgbClr val="211D1E"/>
                </a:solidFill>
              </a:rPr>
              <a:t>Teaching Behavioral Expectations Focuses On… </a:t>
            </a:r>
            <a:endParaRPr sz="1659" b="1">
              <a:solidFill>
                <a:srgbClr val="211D1E"/>
              </a:solidFill>
            </a:endParaRPr>
          </a:p>
          <a:p>
            <a:pPr marL="457200" lvl="0" indent="-321309" algn="l" rtl="0">
              <a:lnSpc>
                <a:spcPct val="95000"/>
              </a:lnSpc>
              <a:spcBef>
                <a:spcPts val="300"/>
              </a:spcBef>
              <a:spcAft>
                <a:spcPts val="0"/>
              </a:spcAft>
              <a:buClr>
                <a:srgbClr val="211D1E"/>
              </a:buClr>
              <a:buSzPts val="1460"/>
              <a:buChar char="•"/>
            </a:pPr>
            <a:r>
              <a:rPr lang="en" sz="1459">
                <a:solidFill>
                  <a:srgbClr val="211D1E"/>
                </a:solidFill>
              </a:rPr>
              <a:t>All school staff understand that all students need explicit teaching about expected behavior at school. </a:t>
            </a:r>
            <a:endParaRPr sz="1459">
              <a:solidFill>
                <a:srgbClr val="211D1E"/>
              </a:solidFill>
            </a:endParaRPr>
          </a:p>
          <a:p>
            <a:pPr marL="457200" lvl="0" indent="-321309" algn="l" rtl="0">
              <a:lnSpc>
                <a:spcPct val="95000"/>
              </a:lnSpc>
              <a:spcBef>
                <a:spcPts val="0"/>
              </a:spcBef>
              <a:spcAft>
                <a:spcPts val="0"/>
              </a:spcAft>
              <a:buClr>
                <a:srgbClr val="211D1E"/>
              </a:buClr>
              <a:buSzPts val="1460"/>
              <a:buChar char="•"/>
            </a:pPr>
            <a:r>
              <a:rPr lang="en" sz="1459">
                <a:solidFill>
                  <a:srgbClr val="211D1E"/>
                </a:solidFill>
              </a:rPr>
              <a:t>Teams have a process and procedures for staff to teach students the behaviors necessary to be successful in the school setting regardless of previous learning and without disrespecting families’ beliefs. </a:t>
            </a:r>
            <a:endParaRPr sz="1459">
              <a:solidFill>
                <a:srgbClr val="211D1E"/>
              </a:solidFill>
            </a:endParaRPr>
          </a:p>
          <a:p>
            <a:pPr marL="457200" lvl="0" indent="-321309" algn="l" rtl="0">
              <a:lnSpc>
                <a:spcPct val="95000"/>
              </a:lnSpc>
              <a:spcBef>
                <a:spcPts val="0"/>
              </a:spcBef>
              <a:spcAft>
                <a:spcPts val="0"/>
              </a:spcAft>
              <a:buClr>
                <a:srgbClr val="211D1E"/>
              </a:buClr>
              <a:buSzPts val="1460"/>
              <a:buChar char="•"/>
            </a:pPr>
            <a:r>
              <a:rPr lang="en" sz="1459">
                <a:solidFill>
                  <a:srgbClr val="211D1E"/>
                </a:solidFill>
              </a:rPr>
              <a:t>When expectations differ between home or community and school, staff examine these differences critically, and if determined to be necessary, they explicitly teach the skills (including providing a clear rationale for having a different expectation at school and opportunities for practice and feedback until students demonstrate the skill fluently). </a:t>
            </a:r>
            <a:endParaRPr sz="1459">
              <a:solidFill>
                <a:srgbClr val="211D1E"/>
              </a:solidFill>
            </a:endParaRPr>
          </a:p>
          <a:p>
            <a:pPr marL="0" lvl="0" indent="0" algn="l" rtl="0">
              <a:lnSpc>
                <a:spcPct val="80000"/>
              </a:lnSpc>
              <a:spcBef>
                <a:spcPts val="800"/>
              </a:spcBef>
              <a:spcAft>
                <a:spcPts val="800"/>
              </a:spcAft>
              <a:buSzPts val="852"/>
              <a:buNone/>
            </a:pPr>
            <a:endParaRPr sz="1572"/>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64"/>
        <p:cNvGrpSpPr/>
        <p:nvPr/>
      </p:nvGrpSpPr>
      <p:grpSpPr>
        <a:xfrm>
          <a:off x="0" y="0"/>
          <a:ext cx="0" cy="0"/>
          <a:chOff x="0" y="0"/>
          <a:chExt cx="0" cy="0"/>
        </a:xfrm>
      </p:grpSpPr>
      <p:sp>
        <p:nvSpPr>
          <p:cNvPr id="165" name="Google Shape;165;p26"/>
          <p:cNvSpPr txBox="1">
            <a:spLocks noGrp="1"/>
          </p:cNvSpPr>
          <p:nvPr>
            <p:ph type="title"/>
          </p:nvPr>
        </p:nvSpPr>
        <p:spPr>
          <a:xfrm>
            <a:off x="2527750" y="263100"/>
            <a:ext cx="6514500" cy="465300"/>
          </a:xfrm>
          <a:prstGeom prst="rect">
            <a:avLst/>
          </a:prstGeom>
          <a:noFill/>
          <a:ln>
            <a:noFill/>
          </a:ln>
        </p:spPr>
        <p:txBody>
          <a:bodyPr spcFirstLastPara="1" wrap="square" lIns="68575" tIns="34275" rIns="68575" bIns="34275" anchor="ctr" anchorCtr="0">
            <a:noAutofit/>
          </a:bodyPr>
          <a:lstStyle/>
          <a:p>
            <a:pPr marL="0" lvl="0" indent="0" algn="l" rtl="0">
              <a:spcBef>
                <a:spcPts val="0"/>
              </a:spcBef>
              <a:spcAft>
                <a:spcPts val="0"/>
              </a:spcAft>
              <a:buClr>
                <a:schemeClr val="dk2"/>
              </a:buClr>
              <a:buSzPts val="2700"/>
              <a:buFont typeface="Calibri"/>
              <a:buNone/>
            </a:pPr>
            <a:r>
              <a:rPr lang="en" sz="2800" b="1"/>
              <a:t>How can we make Teaching SW Expectations more culturally responsive? </a:t>
            </a:r>
            <a:endParaRPr sz="3000" b="1" i="0" u="none" strike="noStrike" cap="none">
              <a:solidFill>
                <a:srgbClr val="FFFFFF"/>
              </a:solidFill>
            </a:endParaRPr>
          </a:p>
        </p:txBody>
      </p:sp>
      <p:pic>
        <p:nvPicPr>
          <p:cNvPr id="166" name="Google Shape;166;p26" descr="PBIS Cultural Responsiveness Field Guide"/>
          <p:cNvPicPr preferRelativeResize="0"/>
          <p:nvPr/>
        </p:nvPicPr>
        <p:blipFill>
          <a:blip r:embed="rId3">
            <a:alphaModFix/>
          </a:blip>
          <a:stretch>
            <a:fillRect/>
          </a:stretch>
        </p:blipFill>
        <p:spPr>
          <a:xfrm>
            <a:off x="202800" y="1435231"/>
            <a:ext cx="2084900" cy="2704150"/>
          </a:xfrm>
          <a:prstGeom prst="rect">
            <a:avLst/>
          </a:prstGeom>
          <a:noFill/>
          <a:ln>
            <a:noFill/>
          </a:ln>
        </p:spPr>
      </p:pic>
      <p:sp>
        <p:nvSpPr>
          <p:cNvPr id="167" name="Google Shape;167;p26"/>
          <p:cNvSpPr txBox="1"/>
          <p:nvPr/>
        </p:nvSpPr>
        <p:spPr>
          <a:xfrm>
            <a:off x="176950" y="4139375"/>
            <a:ext cx="2136600" cy="4464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1700" u="sng">
                <a:solidFill>
                  <a:schemeClr val="dk1"/>
                </a:solidFill>
                <a:latin typeface="Calibri"/>
                <a:ea typeface="Calibri"/>
                <a:cs typeface="Calibri"/>
                <a:sym typeface="Calibri"/>
                <a:hlinkClick r:id="rId4">
                  <a:extLst>
                    <a:ext uri="{A12FA001-AC4F-418D-AE19-62706E023703}">
                      <ahyp:hlinkClr xmlns:ahyp="http://schemas.microsoft.com/office/drawing/2018/hyperlinkcolor" val="tx"/>
                    </a:ext>
                  </a:extLst>
                </a:hlinkClick>
              </a:rPr>
              <a:t>page 16</a:t>
            </a:r>
            <a:endParaRPr sz="1700">
              <a:solidFill>
                <a:schemeClr val="dk1"/>
              </a:solidFill>
              <a:latin typeface="Calibri"/>
              <a:ea typeface="Calibri"/>
              <a:cs typeface="Calibri"/>
              <a:sym typeface="Calibri"/>
            </a:endParaRPr>
          </a:p>
        </p:txBody>
      </p:sp>
      <p:sp>
        <p:nvSpPr>
          <p:cNvPr id="168" name="Google Shape;168;p26"/>
          <p:cNvSpPr txBox="1"/>
          <p:nvPr/>
        </p:nvSpPr>
        <p:spPr>
          <a:xfrm>
            <a:off x="2287700" y="1051800"/>
            <a:ext cx="6754500" cy="4148100"/>
          </a:xfrm>
          <a:prstGeom prst="rect">
            <a:avLst/>
          </a:prstGeom>
          <a:noFill/>
          <a:ln>
            <a:noFill/>
          </a:ln>
        </p:spPr>
        <p:txBody>
          <a:bodyPr spcFirstLastPara="1" wrap="square" lIns="91425" tIns="91425" rIns="91425" bIns="91425" anchor="t" anchorCtr="0">
            <a:spAutoFit/>
          </a:bodyPr>
          <a:lstStyle/>
          <a:p>
            <a:pPr marL="457200" lvl="0" indent="-317500" algn="l" rtl="0">
              <a:lnSpc>
                <a:spcPct val="115000"/>
              </a:lnSpc>
              <a:spcBef>
                <a:spcPts val="0"/>
              </a:spcBef>
              <a:spcAft>
                <a:spcPts val="0"/>
              </a:spcAft>
              <a:buClr>
                <a:srgbClr val="211D1E"/>
              </a:buClr>
              <a:buSzPts val="1400"/>
              <a:buFont typeface="Calibri"/>
              <a:buChar char="●"/>
            </a:pPr>
            <a:r>
              <a:rPr lang="en">
                <a:solidFill>
                  <a:srgbClr val="211D1E"/>
                </a:solidFill>
                <a:latin typeface="Calibri"/>
                <a:ea typeface="Calibri"/>
                <a:cs typeface="Calibri"/>
                <a:sym typeface="Calibri"/>
              </a:rPr>
              <a:t>Expectations lesson plans incorporate students’ real-life experiences, cultural strengths, and values of students. </a:t>
            </a:r>
            <a:endParaRPr>
              <a:solidFill>
                <a:srgbClr val="211D1E"/>
              </a:solidFill>
              <a:latin typeface="Calibri"/>
              <a:ea typeface="Calibri"/>
              <a:cs typeface="Calibri"/>
              <a:sym typeface="Calibri"/>
            </a:endParaRPr>
          </a:p>
          <a:p>
            <a:pPr marL="457200" lvl="0" indent="-317500" algn="l" rtl="0">
              <a:lnSpc>
                <a:spcPct val="115000"/>
              </a:lnSpc>
              <a:spcBef>
                <a:spcPts val="0"/>
              </a:spcBef>
              <a:spcAft>
                <a:spcPts val="0"/>
              </a:spcAft>
              <a:buClr>
                <a:srgbClr val="211D1E"/>
              </a:buClr>
              <a:buSzPts val="1400"/>
              <a:buFont typeface="Calibri"/>
              <a:buChar char="●"/>
            </a:pPr>
            <a:r>
              <a:rPr lang="en">
                <a:solidFill>
                  <a:srgbClr val="211D1E"/>
                </a:solidFill>
                <a:latin typeface="Calibri"/>
                <a:ea typeface="Calibri"/>
                <a:cs typeface="Calibri"/>
                <a:sym typeface="Calibri"/>
              </a:rPr>
              <a:t>Teams examine expectations for reflection of dominant cultural values that may need explicit teaching and, if found, define the logical rationale for those expectations and a plan for explicitly teaching it to all students. </a:t>
            </a:r>
            <a:endParaRPr>
              <a:solidFill>
                <a:srgbClr val="211D1E"/>
              </a:solidFill>
              <a:latin typeface="Calibri"/>
              <a:ea typeface="Calibri"/>
              <a:cs typeface="Calibri"/>
              <a:sym typeface="Calibri"/>
            </a:endParaRPr>
          </a:p>
          <a:p>
            <a:pPr marL="457200" lvl="0" indent="-317500" algn="l" rtl="0">
              <a:lnSpc>
                <a:spcPct val="115000"/>
              </a:lnSpc>
              <a:spcBef>
                <a:spcPts val="0"/>
              </a:spcBef>
              <a:spcAft>
                <a:spcPts val="0"/>
              </a:spcAft>
              <a:buClr>
                <a:srgbClr val="211D1E"/>
              </a:buClr>
              <a:buSzPts val="1400"/>
              <a:buFont typeface="Calibri"/>
              <a:buChar char="●"/>
            </a:pPr>
            <a:r>
              <a:rPr lang="en">
                <a:solidFill>
                  <a:srgbClr val="211D1E"/>
                </a:solidFill>
                <a:latin typeface="Calibri"/>
                <a:ea typeface="Calibri"/>
                <a:cs typeface="Calibri"/>
                <a:sym typeface="Calibri"/>
              </a:rPr>
              <a:t>Teams provide opportunities for students to articulate their expectations at home and discuss similarities and differences (e.g., personal matrix, see Appendix G). </a:t>
            </a:r>
            <a:endParaRPr>
              <a:solidFill>
                <a:srgbClr val="211D1E"/>
              </a:solidFill>
              <a:latin typeface="Calibri"/>
              <a:ea typeface="Calibri"/>
              <a:cs typeface="Calibri"/>
              <a:sym typeface="Calibri"/>
            </a:endParaRPr>
          </a:p>
          <a:p>
            <a:pPr marL="457200" lvl="0" indent="-317500" algn="l" rtl="0">
              <a:lnSpc>
                <a:spcPct val="115000"/>
              </a:lnSpc>
              <a:spcBef>
                <a:spcPts val="0"/>
              </a:spcBef>
              <a:spcAft>
                <a:spcPts val="0"/>
              </a:spcAft>
              <a:buClr>
                <a:srgbClr val="211D1E"/>
              </a:buClr>
              <a:buSzPts val="1400"/>
              <a:buFont typeface="Calibri"/>
              <a:buChar char="●"/>
            </a:pPr>
            <a:r>
              <a:rPr lang="en">
                <a:solidFill>
                  <a:srgbClr val="211D1E"/>
                </a:solidFill>
                <a:latin typeface="Calibri"/>
                <a:ea typeface="Calibri"/>
                <a:cs typeface="Calibri"/>
                <a:sym typeface="Calibri"/>
              </a:rPr>
              <a:t>Staff include students actively in lesson plan design and delivery. </a:t>
            </a:r>
            <a:endParaRPr>
              <a:solidFill>
                <a:srgbClr val="211D1E"/>
              </a:solidFill>
              <a:latin typeface="Calibri"/>
              <a:ea typeface="Calibri"/>
              <a:cs typeface="Calibri"/>
              <a:sym typeface="Calibri"/>
            </a:endParaRPr>
          </a:p>
          <a:p>
            <a:pPr marL="457200" lvl="0" indent="-317500" algn="l" rtl="0">
              <a:lnSpc>
                <a:spcPct val="115000"/>
              </a:lnSpc>
              <a:spcBef>
                <a:spcPts val="0"/>
              </a:spcBef>
              <a:spcAft>
                <a:spcPts val="0"/>
              </a:spcAft>
              <a:buClr>
                <a:srgbClr val="211D1E"/>
              </a:buClr>
              <a:buSzPts val="1400"/>
              <a:buFont typeface="Calibri"/>
              <a:buChar char="●"/>
            </a:pPr>
            <a:r>
              <a:rPr lang="en">
                <a:solidFill>
                  <a:srgbClr val="211D1E"/>
                </a:solidFill>
                <a:latin typeface="Calibri"/>
                <a:ea typeface="Calibri"/>
                <a:cs typeface="Calibri"/>
                <a:sym typeface="Calibri"/>
              </a:rPr>
              <a:t>Teams seek regular feedback on lesson plans from school staff, students, families, and community members. </a:t>
            </a:r>
            <a:endParaRPr>
              <a:solidFill>
                <a:srgbClr val="211D1E"/>
              </a:solidFill>
              <a:latin typeface="Calibri"/>
              <a:ea typeface="Calibri"/>
              <a:cs typeface="Calibri"/>
              <a:sym typeface="Calibri"/>
            </a:endParaRPr>
          </a:p>
          <a:p>
            <a:pPr marL="457200" lvl="0" indent="-317500" algn="l" rtl="0">
              <a:lnSpc>
                <a:spcPct val="115000"/>
              </a:lnSpc>
              <a:spcBef>
                <a:spcPts val="0"/>
              </a:spcBef>
              <a:spcAft>
                <a:spcPts val="0"/>
              </a:spcAft>
              <a:buClr>
                <a:srgbClr val="211D1E"/>
              </a:buClr>
              <a:buSzPts val="1400"/>
              <a:buFont typeface="Calibri"/>
              <a:buChar char="●"/>
            </a:pPr>
            <a:r>
              <a:rPr lang="en">
                <a:solidFill>
                  <a:srgbClr val="211D1E"/>
                </a:solidFill>
                <a:latin typeface="Calibri"/>
                <a:ea typeface="Calibri"/>
                <a:cs typeface="Calibri"/>
                <a:sym typeface="Calibri"/>
              </a:rPr>
              <a:t>Teams include family and community members as teachers of behavior expectations. </a:t>
            </a:r>
            <a:endParaRPr>
              <a:solidFill>
                <a:srgbClr val="211D1E"/>
              </a:solidFill>
              <a:latin typeface="Calibri"/>
              <a:ea typeface="Calibri"/>
              <a:cs typeface="Calibri"/>
              <a:sym typeface="Calibri"/>
            </a:endParaRPr>
          </a:p>
          <a:p>
            <a:pPr marL="457200" lvl="0" indent="-317500" algn="l" rtl="0">
              <a:lnSpc>
                <a:spcPct val="115000"/>
              </a:lnSpc>
              <a:spcBef>
                <a:spcPts val="0"/>
              </a:spcBef>
              <a:spcAft>
                <a:spcPts val="0"/>
              </a:spcAft>
              <a:buClr>
                <a:srgbClr val="211D1E"/>
              </a:buClr>
              <a:buSzPts val="1400"/>
              <a:buFont typeface="Calibri"/>
              <a:buChar char="●"/>
            </a:pPr>
            <a:r>
              <a:rPr lang="en">
                <a:solidFill>
                  <a:srgbClr val="211D1E"/>
                </a:solidFill>
                <a:latin typeface="Calibri"/>
                <a:ea typeface="Calibri"/>
                <a:cs typeface="Calibri"/>
                <a:sym typeface="Calibri"/>
              </a:rPr>
              <a:t>School staff use the Validate, Affirm, Build, and Bridge approach (VABB, see Appendix I) or other specific strategies to build from students’ learning histories. </a:t>
            </a:r>
            <a:endParaRPr>
              <a:solidFill>
                <a:srgbClr val="211D1E"/>
              </a:solidFill>
              <a:latin typeface="Calibri"/>
              <a:ea typeface="Calibri"/>
              <a:cs typeface="Calibri"/>
              <a:sym typeface="Calibri"/>
            </a:endParaRPr>
          </a:p>
          <a:p>
            <a:pPr marL="457200" lvl="0" indent="-317500" algn="l" rtl="0">
              <a:lnSpc>
                <a:spcPct val="115000"/>
              </a:lnSpc>
              <a:spcBef>
                <a:spcPts val="0"/>
              </a:spcBef>
              <a:spcAft>
                <a:spcPts val="0"/>
              </a:spcAft>
              <a:buClr>
                <a:srgbClr val="211D1E"/>
              </a:buClr>
              <a:buSzPts val="1400"/>
              <a:buFont typeface="Calibri"/>
              <a:buChar char="●"/>
            </a:pPr>
            <a:r>
              <a:rPr lang="en">
                <a:solidFill>
                  <a:srgbClr val="211D1E"/>
                </a:solidFill>
                <a:latin typeface="Calibri"/>
                <a:ea typeface="Calibri"/>
                <a:cs typeface="Calibri"/>
                <a:sym typeface="Calibri"/>
              </a:rPr>
              <a:t>Teams and school staff provide materials for families so that they can define and teach behavior expectations in the home in ways that fit their needs.</a:t>
            </a:r>
            <a:r>
              <a:rPr lang="en" sz="1500">
                <a:solidFill>
                  <a:srgbClr val="211D1E"/>
                </a:solidFill>
                <a:latin typeface="Calibri"/>
                <a:ea typeface="Calibri"/>
                <a:cs typeface="Calibri"/>
                <a:sym typeface="Calibri"/>
              </a:rPr>
              <a:t> </a:t>
            </a:r>
            <a:endParaRPr sz="1500">
              <a:solidFill>
                <a:srgbClr val="211D1E"/>
              </a:solidFill>
              <a:latin typeface="Calibri"/>
              <a:ea typeface="Calibri"/>
              <a:cs typeface="Calibri"/>
              <a:sym typeface="Calibri"/>
            </a:endParaRPr>
          </a:p>
          <a:p>
            <a:pPr marL="0" lvl="0" indent="0" algn="l" rtl="0">
              <a:spcBef>
                <a:spcPts val="100"/>
              </a:spcBef>
              <a:spcAft>
                <a:spcPts val="0"/>
              </a:spcAft>
              <a:buNone/>
            </a:pPr>
            <a:endParaRPr>
              <a:latin typeface="Calibri"/>
              <a:ea typeface="Calibri"/>
              <a:cs typeface="Calibri"/>
              <a:sym typeface="Calibri"/>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73"/>
        <p:cNvGrpSpPr/>
        <p:nvPr/>
      </p:nvGrpSpPr>
      <p:grpSpPr>
        <a:xfrm>
          <a:off x="0" y="0"/>
          <a:ext cx="0" cy="0"/>
          <a:chOff x="0" y="0"/>
          <a:chExt cx="0" cy="0"/>
        </a:xfrm>
      </p:grpSpPr>
      <p:sp>
        <p:nvSpPr>
          <p:cNvPr id="174" name="Google Shape;174;p27"/>
          <p:cNvSpPr txBox="1">
            <a:spLocks noGrp="1"/>
          </p:cNvSpPr>
          <p:nvPr>
            <p:ph type="title"/>
          </p:nvPr>
        </p:nvSpPr>
        <p:spPr>
          <a:xfrm>
            <a:off x="1730650" y="182550"/>
            <a:ext cx="5450400" cy="686400"/>
          </a:xfrm>
          <a:prstGeom prst="rect">
            <a:avLst/>
          </a:prstGeom>
        </p:spPr>
        <p:txBody>
          <a:bodyPr spcFirstLastPara="1" wrap="square" lIns="68575" tIns="34275" rIns="68575" bIns="34275" anchor="ctr" anchorCtr="0">
            <a:normAutofit/>
          </a:bodyPr>
          <a:lstStyle/>
          <a:p>
            <a:pPr marL="0" lvl="0" indent="0" algn="l" rtl="0">
              <a:spcBef>
                <a:spcPts val="0"/>
              </a:spcBef>
              <a:spcAft>
                <a:spcPts val="0"/>
              </a:spcAft>
              <a:buNone/>
            </a:pPr>
            <a:r>
              <a:rPr lang="en" sz="2600" b="1"/>
              <a:t>       Teaching Expectations  Tasks</a:t>
            </a:r>
            <a:endParaRPr sz="2600" b="1"/>
          </a:p>
        </p:txBody>
      </p:sp>
      <p:sp>
        <p:nvSpPr>
          <p:cNvPr id="175" name="Google Shape;175;p27"/>
          <p:cNvSpPr txBox="1">
            <a:spLocks noGrp="1"/>
          </p:cNvSpPr>
          <p:nvPr>
            <p:ph type="body" idx="1"/>
          </p:nvPr>
        </p:nvSpPr>
        <p:spPr>
          <a:xfrm>
            <a:off x="232800" y="1300050"/>
            <a:ext cx="8859300" cy="3213600"/>
          </a:xfrm>
          <a:prstGeom prst="rect">
            <a:avLst/>
          </a:prstGeom>
        </p:spPr>
        <p:txBody>
          <a:bodyPr spcFirstLastPara="1" wrap="square" lIns="68575" tIns="34275" rIns="68575" bIns="34275" anchor="t" anchorCtr="0">
            <a:noAutofit/>
          </a:bodyPr>
          <a:lstStyle/>
          <a:p>
            <a:pPr marL="342900" lvl="0" indent="-361950" algn="l" rtl="0">
              <a:spcBef>
                <a:spcPts val="0"/>
              </a:spcBef>
              <a:spcAft>
                <a:spcPts val="0"/>
              </a:spcAft>
              <a:buClr>
                <a:schemeClr val="dk2"/>
              </a:buClr>
              <a:buSzPts val="3100"/>
              <a:buFont typeface="Arial"/>
              <a:buAutoNum type="arabicPeriod"/>
            </a:pPr>
            <a:r>
              <a:rPr lang="en" sz="3100">
                <a:solidFill>
                  <a:schemeClr val="dk2"/>
                </a:solidFill>
              </a:rPr>
              <a:t>Develop lesson plans for All Non-Classroom Locations</a:t>
            </a:r>
            <a:endParaRPr sz="3100">
              <a:solidFill>
                <a:schemeClr val="dk2"/>
              </a:solidFill>
            </a:endParaRPr>
          </a:p>
          <a:p>
            <a:pPr marL="342900" lvl="0" indent="-361950" algn="l" rtl="0">
              <a:spcBef>
                <a:spcPts val="0"/>
              </a:spcBef>
              <a:spcAft>
                <a:spcPts val="0"/>
              </a:spcAft>
              <a:buClr>
                <a:schemeClr val="dk2"/>
              </a:buClr>
              <a:buSzPts val="3100"/>
              <a:buFont typeface="Arial"/>
              <a:buAutoNum type="arabicPeriod"/>
            </a:pPr>
            <a:r>
              <a:rPr lang="en" sz="3100">
                <a:solidFill>
                  <a:schemeClr val="dk2"/>
                </a:solidFill>
              </a:rPr>
              <a:t>Create a yearly schedule for teaching SW Expectations</a:t>
            </a:r>
            <a:endParaRPr sz="3100">
              <a:solidFill>
                <a:schemeClr val="dk2"/>
              </a:solidFill>
            </a:endParaRPr>
          </a:p>
          <a:p>
            <a:pPr marL="342900" lvl="0" indent="-361950" algn="l" rtl="0">
              <a:spcBef>
                <a:spcPts val="0"/>
              </a:spcBef>
              <a:spcAft>
                <a:spcPts val="0"/>
              </a:spcAft>
              <a:buClr>
                <a:schemeClr val="dk2"/>
              </a:buClr>
              <a:buSzPts val="3100"/>
              <a:buFont typeface="Calibri"/>
              <a:buAutoNum type="arabicPeriod"/>
            </a:pPr>
            <a:r>
              <a:rPr lang="en" sz="3100">
                <a:solidFill>
                  <a:schemeClr val="dk2"/>
                </a:solidFill>
              </a:rPr>
              <a:t>Communicate plan with staff to gain feedback</a:t>
            </a:r>
            <a:endParaRPr sz="3100">
              <a:solidFill>
                <a:schemeClr val="dk2"/>
              </a:solidFill>
            </a:endParaRPr>
          </a:p>
          <a:p>
            <a:pPr marL="342900" lvl="0" indent="0" algn="l" rtl="0">
              <a:lnSpc>
                <a:spcPct val="80000"/>
              </a:lnSpc>
              <a:spcBef>
                <a:spcPts val="500"/>
              </a:spcBef>
              <a:spcAft>
                <a:spcPts val="800"/>
              </a:spcAft>
              <a:buNone/>
            </a:pPr>
            <a:endParaRPr sz="230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81"/>
        <p:cNvGrpSpPr/>
        <p:nvPr/>
      </p:nvGrpSpPr>
      <p:grpSpPr>
        <a:xfrm>
          <a:off x="0" y="0"/>
          <a:ext cx="0" cy="0"/>
          <a:chOff x="0" y="0"/>
          <a:chExt cx="0" cy="0"/>
        </a:xfrm>
      </p:grpSpPr>
      <p:sp>
        <p:nvSpPr>
          <p:cNvPr id="182" name="Google Shape;182;p28"/>
          <p:cNvSpPr txBox="1">
            <a:spLocks noGrp="1"/>
          </p:cNvSpPr>
          <p:nvPr>
            <p:ph type="title"/>
          </p:nvPr>
        </p:nvSpPr>
        <p:spPr>
          <a:xfrm>
            <a:off x="1772997" y="114300"/>
            <a:ext cx="6742500" cy="685800"/>
          </a:xfrm>
          <a:prstGeom prst="rect">
            <a:avLst/>
          </a:prstGeom>
          <a:noFill/>
          <a:ln>
            <a:noFill/>
          </a:ln>
        </p:spPr>
        <p:txBody>
          <a:bodyPr spcFirstLastPara="1" wrap="square" lIns="68575" tIns="34275" rIns="68575" bIns="34275" anchor="ctr" anchorCtr="0">
            <a:noAutofit/>
          </a:bodyPr>
          <a:lstStyle/>
          <a:p>
            <a:pPr marL="0" marR="0" lvl="0" indent="0" algn="ctr" rtl="0">
              <a:spcBef>
                <a:spcPts val="0"/>
              </a:spcBef>
              <a:spcAft>
                <a:spcPts val="0"/>
              </a:spcAft>
              <a:buClr>
                <a:schemeClr val="dk2"/>
              </a:buClr>
              <a:buSzPts val="2700"/>
              <a:buFont typeface="Calibri"/>
              <a:buNone/>
            </a:pPr>
            <a:r>
              <a:rPr lang="en" sz="3000" b="1">
                <a:solidFill>
                  <a:srgbClr val="FFFFFF"/>
                </a:solidFill>
              </a:rPr>
              <a:t>Point to Ponder</a:t>
            </a:r>
            <a:endParaRPr sz="3000" b="1" i="0" u="none" strike="noStrike" cap="none">
              <a:solidFill>
                <a:srgbClr val="FFFFFF"/>
              </a:solidFill>
            </a:endParaRPr>
          </a:p>
        </p:txBody>
      </p:sp>
      <p:sp>
        <p:nvSpPr>
          <p:cNvPr id="183" name="Google Shape;183;p28"/>
          <p:cNvSpPr txBox="1">
            <a:spLocks noGrp="1"/>
          </p:cNvSpPr>
          <p:nvPr>
            <p:ph type="body" idx="1"/>
          </p:nvPr>
        </p:nvSpPr>
        <p:spPr>
          <a:xfrm>
            <a:off x="628650" y="1369219"/>
            <a:ext cx="7886700" cy="3263400"/>
          </a:xfrm>
          <a:prstGeom prst="rect">
            <a:avLst/>
          </a:prstGeom>
        </p:spPr>
        <p:txBody>
          <a:bodyPr spcFirstLastPara="1" wrap="square" lIns="68575" tIns="34275" rIns="68575" bIns="34275" anchor="t" anchorCtr="0">
            <a:normAutofit fontScale="85000" lnSpcReduction="20000"/>
          </a:bodyPr>
          <a:lstStyle/>
          <a:p>
            <a:pPr marL="342900" lvl="0" indent="-320040" algn="l" rtl="0">
              <a:spcBef>
                <a:spcPts val="0"/>
              </a:spcBef>
              <a:spcAft>
                <a:spcPts val="0"/>
              </a:spcAft>
              <a:buClr>
                <a:srgbClr val="2B3F7B"/>
              </a:buClr>
              <a:buSzPct val="100000"/>
              <a:buFont typeface="Noto Sans Symbols"/>
              <a:buChar char="▪"/>
            </a:pPr>
            <a:r>
              <a:rPr lang="en" sz="2400">
                <a:solidFill>
                  <a:srgbClr val="1D2A53"/>
                </a:solidFill>
              </a:rPr>
              <a:t>If a child doesn’t know how to read, we </a:t>
            </a:r>
            <a:r>
              <a:rPr lang="en" sz="2400" b="1">
                <a:solidFill>
                  <a:srgbClr val="DD8047"/>
                </a:solidFill>
              </a:rPr>
              <a:t>teach.</a:t>
            </a:r>
            <a:endParaRPr sz="1400">
              <a:solidFill>
                <a:schemeClr val="dk2"/>
              </a:solidFill>
            </a:endParaRPr>
          </a:p>
          <a:p>
            <a:pPr marL="342900" lvl="0" indent="-320040" algn="l" rtl="0">
              <a:spcBef>
                <a:spcPts val="480"/>
              </a:spcBef>
              <a:spcAft>
                <a:spcPts val="0"/>
              </a:spcAft>
              <a:buClr>
                <a:srgbClr val="2B3F7B"/>
              </a:buClr>
              <a:buSzPct val="100000"/>
              <a:buFont typeface="Noto Sans Symbols"/>
              <a:buChar char="▪"/>
            </a:pPr>
            <a:r>
              <a:rPr lang="en" sz="2400">
                <a:solidFill>
                  <a:srgbClr val="1D2A53"/>
                </a:solidFill>
              </a:rPr>
              <a:t>If a child doesn’t know how to swim, we </a:t>
            </a:r>
            <a:r>
              <a:rPr lang="en" sz="2400" b="1">
                <a:solidFill>
                  <a:srgbClr val="DD8047"/>
                </a:solidFill>
              </a:rPr>
              <a:t>teach.</a:t>
            </a:r>
            <a:endParaRPr sz="1400">
              <a:solidFill>
                <a:schemeClr val="dk2"/>
              </a:solidFill>
            </a:endParaRPr>
          </a:p>
          <a:p>
            <a:pPr marL="342900" lvl="0" indent="-320040" algn="l" rtl="0">
              <a:spcBef>
                <a:spcPts val="480"/>
              </a:spcBef>
              <a:spcAft>
                <a:spcPts val="0"/>
              </a:spcAft>
              <a:buClr>
                <a:srgbClr val="2B3F7B"/>
              </a:buClr>
              <a:buSzPct val="100000"/>
              <a:buFont typeface="Noto Sans Symbols"/>
              <a:buChar char="▪"/>
            </a:pPr>
            <a:r>
              <a:rPr lang="en" sz="2400">
                <a:solidFill>
                  <a:srgbClr val="1D2A53"/>
                </a:solidFill>
              </a:rPr>
              <a:t>If a child doesn’t know how to multiply, we </a:t>
            </a:r>
            <a:r>
              <a:rPr lang="en" sz="2400" b="1">
                <a:solidFill>
                  <a:srgbClr val="DD8047"/>
                </a:solidFill>
              </a:rPr>
              <a:t>teach.</a:t>
            </a:r>
            <a:endParaRPr sz="1400">
              <a:solidFill>
                <a:schemeClr val="dk2"/>
              </a:solidFill>
            </a:endParaRPr>
          </a:p>
          <a:p>
            <a:pPr marL="342900" lvl="0" indent="-320040" algn="l" rtl="0">
              <a:spcBef>
                <a:spcPts val="480"/>
              </a:spcBef>
              <a:spcAft>
                <a:spcPts val="0"/>
              </a:spcAft>
              <a:buClr>
                <a:srgbClr val="2B3F7B"/>
              </a:buClr>
              <a:buSzPct val="100000"/>
              <a:buFont typeface="Noto Sans Symbols"/>
              <a:buChar char="▪"/>
            </a:pPr>
            <a:r>
              <a:rPr lang="en" sz="2400">
                <a:solidFill>
                  <a:srgbClr val="1D2A53"/>
                </a:solidFill>
              </a:rPr>
              <a:t>If a child doesn’t know how to drive, we </a:t>
            </a:r>
            <a:r>
              <a:rPr lang="en" sz="2400" b="1">
                <a:solidFill>
                  <a:srgbClr val="DD8047"/>
                </a:solidFill>
              </a:rPr>
              <a:t>teach.</a:t>
            </a:r>
            <a:endParaRPr sz="1400">
              <a:solidFill>
                <a:schemeClr val="dk2"/>
              </a:solidFill>
            </a:endParaRPr>
          </a:p>
          <a:p>
            <a:pPr marL="342900" lvl="0" indent="-320040" algn="l" rtl="0">
              <a:spcBef>
                <a:spcPts val="480"/>
              </a:spcBef>
              <a:spcAft>
                <a:spcPts val="0"/>
              </a:spcAft>
              <a:buClr>
                <a:srgbClr val="2B3F7B"/>
              </a:buClr>
              <a:buSzPct val="100000"/>
              <a:buFont typeface="Noto Sans Symbols"/>
              <a:buChar char="▪"/>
            </a:pPr>
            <a:r>
              <a:rPr lang="en" sz="2400">
                <a:solidFill>
                  <a:srgbClr val="1D2A53"/>
                </a:solidFill>
              </a:rPr>
              <a:t>If a child doesn’t know how to behave, we… </a:t>
            </a:r>
            <a:r>
              <a:rPr lang="en" sz="2400" b="1">
                <a:solidFill>
                  <a:srgbClr val="DD8047"/>
                </a:solidFill>
              </a:rPr>
              <a:t>teach? punish?</a:t>
            </a:r>
            <a:endParaRPr sz="1400">
              <a:solidFill>
                <a:schemeClr val="dk2"/>
              </a:solidFill>
            </a:endParaRPr>
          </a:p>
          <a:p>
            <a:pPr marL="342900" lvl="0" indent="-190500" algn="ctr" rtl="0">
              <a:spcBef>
                <a:spcPts val="480"/>
              </a:spcBef>
              <a:spcAft>
                <a:spcPts val="0"/>
              </a:spcAft>
              <a:buClr>
                <a:srgbClr val="2B3F7B"/>
              </a:buClr>
              <a:buSzPct val="100000"/>
              <a:buFont typeface="Noto Sans Symbols"/>
              <a:buNone/>
            </a:pPr>
            <a:endParaRPr sz="2400">
              <a:solidFill>
                <a:srgbClr val="1D2A53"/>
              </a:solidFill>
            </a:endParaRPr>
          </a:p>
          <a:p>
            <a:pPr marL="0" lvl="1" indent="0" algn="ctr" rtl="0">
              <a:lnSpc>
                <a:spcPct val="90000"/>
              </a:lnSpc>
              <a:spcBef>
                <a:spcPts val="480"/>
              </a:spcBef>
              <a:spcAft>
                <a:spcPts val="0"/>
              </a:spcAft>
              <a:buClr>
                <a:srgbClr val="DD8047"/>
              </a:buClr>
              <a:buSzPct val="100000"/>
              <a:buFont typeface="Noto Sans Symbols"/>
              <a:buNone/>
            </a:pPr>
            <a:r>
              <a:rPr lang="en" sz="2400" b="1">
                <a:solidFill>
                  <a:srgbClr val="1D2A53"/>
                </a:solidFill>
              </a:rPr>
              <a:t>Why can’t we finish the last sentence as automatically as we do the others?</a:t>
            </a:r>
            <a:endParaRPr sz="1400">
              <a:solidFill>
                <a:schemeClr val="dk2"/>
              </a:solidFill>
            </a:endParaRPr>
          </a:p>
          <a:p>
            <a:pPr marL="0" lvl="1" indent="0" algn="r" rtl="0">
              <a:lnSpc>
                <a:spcPct val="90000"/>
              </a:lnSpc>
              <a:spcBef>
                <a:spcPts val="280"/>
              </a:spcBef>
              <a:spcAft>
                <a:spcPts val="0"/>
              </a:spcAft>
              <a:buClr>
                <a:srgbClr val="DD8047"/>
              </a:buClr>
              <a:buSzPct val="100000"/>
              <a:buFont typeface="Noto Sans Symbols"/>
              <a:buNone/>
            </a:pPr>
            <a:br>
              <a:rPr lang="en" sz="1400" b="1">
                <a:solidFill>
                  <a:schemeClr val="dk2"/>
                </a:solidFill>
              </a:rPr>
            </a:br>
            <a:r>
              <a:rPr lang="en" sz="1400" b="1">
                <a:solidFill>
                  <a:schemeClr val="dk2"/>
                </a:solidFill>
              </a:rPr>
              <a:t>John Herner (NASDE Preent) Counterpoint 1998, page 2</a:t>
            </a:r>
            <a:endParaRPr sz="1400">
              <a:solidFill>
                <a:schemeClr val="dk2"/>
              </a:solidFill>
            </a:endParaRPr>
          </a:p>
          <a:p>
            <a:pPr marL="342900" lvl="0" indent="-190500" algn="l" rtl="0">
              <a:spcBef>
                <a:spcPts val="480"/>
              </a:spcBef>
              <a:spcAft>
                <a:spcPts val="0"/>
              </a:spcAft>
              <a:buClr>
                <a:srgbClr val="2B3F7B"/>
              </a:buClr>
              <a:buSzPct val="100000"/>
              <a:buFont typeface="Noto Sans Symbols"/>
              <a:buNone/>
            </a:pPr>
            <a:endParaRPr sz="2400">
              <a:solidFill>
                <a:srgbClr val="B95B22"/>
              </a:solidFill>
            </a:endParaRPr>
          </a:p>
          <a:p>
            <a:pPr marL="0" lvl="0" indent="0" algn="l" rtl="0">
              <a:spcBef>
                <a:spcPts val="800"/>
              </a:spcBef>
              <a:spcAft>
                <a:spcPts val="800"/>
              </a:spcAft>
              <a:buNone/>
            </a:pPr>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89"/>
        <p:cNvGrpSpPr/>
        <p:nvPr/>
      </p:nvGrpSpPr>
      <p:grpSpPr>
        <a:xfrm>
          <a:off x="0" y="0"/>
          <a:ext cx="0" cy="0"/>
          <a:chOff x="0" y="0"/>
          <a:chExt cx="0" cy="0"/>
        </a:xfrm>
      </p:grpSpPr>
      <p:sp>
        <p:nvSpPr>
          <p:cNvPr id="190" name="Google Shape;190;p29"/>
          <p:cNvSpPr txBox="1">
            <a:spLocks noGrp="1"/>
          </p:cNvSpPr>
          <p:nvPr>
            <p:ph type="title"/>
          </p:nvPr>
        </p:nvSpPr>
        <p:spPr>
          <a:xfrm>
            <a:off x="2324175" y="114300"/>
            <a:ext cx="6819900" cy="685800"/>
          </a:xfrm>
          <a:prstGeom prst="rect">
            <a:avLst/>
          </a:prstGeom>
          <a:noFill/>
          <a:ln>
            <a:noFill/>
          </a:ln>
        </p:spPr>
        <p:txBody>
          <a:bodyPr spcFirstLastPara="1" wrap="square" lIns="68575" tIns="34275" rIns="68575" bIns="34275" anchor="ctr" anchorCtr="0">
            <a:noAutofit/>
          </a:bodyPr>
          <a:lstStyle/>
          <a:p>
            <a:pPr marL="0" marR="0" lvl="0" indent="0" algn="ctr" rtl="0">
              <a:spcBef>
                <a:spcPts val="0"/>
              </a:spcBef>
              <a:spcAft>
                <a:spcPts val="0"/>
              </a:spcAft>
              <a:buClr>
                <a:schemeClr val="dk2"/>
              </a:buClr>
              <a:buSzPts val="2700"/>
              <a:buFont typeface="Calibri"/>
              <a:buNone/>
            </a:pPr>
            <a:r>
              <a:rPr lang="en" sz="2500" b="1">
                <a:solidFill>
                  <a:srgbClr val="FFFFFF"/>
                </a:solidFill>
              </a:rPr>
              <a:t>Why Develop a System for Teaching Behavior?</a:t>
            </a:r>
            <a:endParaRPr sz="2500" b="1" i="0" u="none" strike="noStrike" cap="none">
              <a:solidFill>
                <a:srgbClr val="FFFFFF"/>
              </a:solidFill>
            </a:endParaRPr>
          </a:p>
        </p:txBody>
      </p:sp>
      <p:sp>
        <p:nvSpPr>
          <p:cNvPr id="191" name="Google Shape;191;p29"/>
          <p:cNvSpPr txBox="1"/>
          <p:nvPr/>
        </p:nvSpPr>
        <p:spPr>
          <a:xfrm>
            <a:off x="0" y="1102675"/>
            <a:ext cx="9144000" cy="3918900"/>
          </a:xfrm>
          <a:prstGeom prst="rect">
            <a:avLst/>
          </a:prstGeom>
          <a:noFill/>
          <a:ln>
            <a:noFill/>
          </a:ln>
        </p:spPr>
        <p:txBody>
          <a:bodyPr spcFirstLastPara="1" wrap="square" lIns="91425" tIns="45700" rIns="91425" bIns="45700" anchor="t" anchorCtr="0">
            <a:noAutofit/>
          </a:bodyPr>
          <a:lstStyle/>
          <a:p>
            <a:pPr marL="0" lvl="0" indent="0" algn="ctr" rtl="0">
              <a:lnSpc>
                <a:spcPct val="90000"/>
              </a:lnSpc>
              <a:spcBef>
                <a:spcPts val="0"/>
              </a:spcBef>
              <a:spcAft>
                <a:spcPts val="0"/>
              </a:spcAft>
              <a:buNone/>
            </a:pPr>
            <a:r>
              <a:rPr lang="en" sz="2400" i="1">
                <a:solidFill>
                  <a:schemeClr val="dk1"/>
                </a:solidFill>
                <a:latin typeface="Calibri"/>
                <a:ea typeface="Calibri"/>
                <a:cs typeface="Calibri"/>
                <a:sym typeface="Calibri"/>
              </a:rPr>
              <a:t>Behaviors are prerequisites for academics.</a:t>
            </a:r>
            <a:endParaRPr sz="3200">
              <a:solidFill>
                <a:schemeClr val="dk1"/>
              </a:solidFill>
              <a:latin typeface="Calibri"/>
              <a:ea typeface="Calibri"/>
              <a:cs typeface="Calibri"/>
              <a:sym typeface="Calibri"/>
            </a:endParaRPr>
          </a:p>
          <a:p>
            <a:pPr marL="0" lvl="0" indent="0" algn="ctr" rtl="0">
              <a:lnSpc>
                <a:spcPct val="90000"/>
              </a:lnSpc>
              <a:spcBef>
                <a:spcPts val="480"/>
              </a:spcBef>
              <a:spcAft>
                <a:spcPts val="0"/>
              </a:spcAft>
              <a:buNone/>
            </a:pPr>
            <a:r>
              <a:rPr lang="en" sz="2400" i="1">
                <a:solidFill>
                  <a:schemeClr val="dk1"/>
                </a:solidFill>
                <a:latin typeface="Calibri"/>
                <a:ea typeface="Calibri"/>
                <a:cs typeface="Calibri"/>
                <a:sym typeface="Calibri"/>
              </a:rPr>
              <a:t>Procedures and routines create structure.</a:t>
            </a:r>
            <a:endParaRPr sz="3200">
              <a:solidFill>
                <a:schemeClr val="dk1"/>
              </a:solidFill>
              <a:latin typeface="Calibri"/>
              <a:ea typeface="Calibri"/>
              <a:cs typeface="Calibri"/>
              <a:sym typeface="Calibri"/>
            </a:endParaRPr>
          </a:p>
          <a:p>
            <a:pPr marL="0" lvl="0" indent="0" algn="ctr" rtl="0">
              <a:lnSpc>
                <a:spcPct val="90000"/>
              </a:lnSpc>
              <a:spcBef>
                <a:spcPts val="480"/>
              </a:spcBef>
              <a:spcAft>
                <a:spcPts val="0"/>
              </a:spcAft>
              <a:buNone/>
            </a:pPr>
            <a:r>
              <a:rPr lang="en" sz="2400" i="1">
                <a:solidFill>
                  <a:schemeClr val="dk1"/>
                </a:solidFill>
                <a:latin typeface="Calibri"/>
                <a:ea typeface="Calibri"/>
                <a:cs typeface="Calibri"/>
                <a:sym typeface="Calibri"/>
              </a:rPr>
              <a:t>Repetition is key to learning new skills.</a:t>
            </a:r>
            <a:endParaRPr sz="3200">
              <a:solidFill>
                <a:schemeClr val="dk1"/>
              </a:solidFill>
              <a:latin typeface="Calibri"/>
              <a:ea typeface="Calibri"/>
              <a:cs typeface="Calibri"/>
              <a:sym typeface="Calibri"/>
            </a:endParaRPr>
          </a:p>
          <a:p>
            <a:pPr marL="0" lvl="0" indent="0" algn="l" rtl="0">
              <a:lnSpc>
                <a:spcPct val="90000"/>
              </a:lnSpc>
              <a:spcBef>
                <a:spcPts val="240"/>
              </a:spcBef>
              <a:spcAft>
                <a:spcPts val="0"/>
              </a:spcAft>
              <a:buNone/>
            </a:pPr>
            <a:endParaRPr sz="1200">
              <a:solidFill>
                <a:srgbClr val="1D2A53"/>
              </a:solidFill>
              <a:latin typeface="Calibri"/>
              <a:ea typeface="Calibri"/>
              <a:cs typeface="Calibri"/>
              <a:sym typeface="Calibri"/>
            </a:endParaRPr>
          </a:p>
          <a:p>
            <a:pPr marL="411162" lvl="1" indent="0" algn="l" rtl="0">
              <a:lnSpc>
                <a:spcPct val="90000"/>
              </a:lnSpc>
              <a:spcBef>
                <a:spcPts val="480"/>
              </a:spcBef>
              <a:spcAft>
                <a:spcPts val="0"/>
              </a:spcAft>
              <a:buNone/>
            </a:pPr>
            <a:r>
              <a:rPr lang="en" sz="2200">
                <a:solidFill>
                  <a:srgbClr val="1D2A53"/>
                </a:solidFill>
                <a:latin typeface="Calibri"/>
                <a:ea typeface="Calibri"/>
                <a:cs typeface="Calibri"/>
                <a:sym typeface="Calibri"/>
              </a:rPr>
              <a:t>For a child to </a:t>
            </a:r>
            <a:r>
              <a:rPr lang="en" sz="2200" i="1">
                <a:solidFill>
                  <a:srgbClr val="1D2A53"/>
                </a:solidFill>
                <a:latin typeface="Calibri"/>
                <a:ea typeface="Calibri"/>
                <a:cs typeface="Calibri"/>
                <a:sym typeface="Calibri"/>
              </a:rPr>
              <a:t>learn something new</a:t>
            </a:r>
            <a:r>
              <a:rPr lang="en" sz="2200">
                <a:solidFill>
                  <a:srgbClr val="1D2A53"/>
                </a:solidFill>
                <a:latin typeface="Calibri"/>
                <a:ea typeface="Calibri"/>
                <a:cs typeface="Calibri"/>
                <a:sym typeface="Calibri"/>
              </a:rPr>
              <a:t>, it needs to be repeated on average        ?         times</a:t>
            </a:r>
            <a:r>
              <a:rPr lang="en" sz="2300">
                <a:solidFill>
                  <a:srgbClr val="1D2A53"/>
                </a:solidFill>
                <a:latin typeface="Calibri"/>
                <a:ea typeface="Calibri"/>
                <a:cs typeface="Calibri"/>
                <a:sym typeface="Calibri"/>
              </a:rPr>
              <a:t>              </a:t>
            </a:r>
            <a:r>
              <a:rPr lang="en" sz="1700">
                <a:solidFill>
                  <a:srgbClr val="1D2A53"/>
                </a:solidFill>
                <a:latin typeface="Calibri"/>
                <a:ea typeface="Calibri"/>
                <a:cs typeface="Calibri"/>
                <a:sym typeface="Calibri"/>
              </a:rPr>
              <a:t>(Joyce and Showers, 2006)</a:t>
            </a:r>
            <a:endParaRPr sz="2700">
              <a:solidFill>
                <a:srgbClr val="1D2A53"/>
              </a:solidFill>
              <a:latin typeface="Calibri"/>
              <a:ea typeface="Calibri"/>
              <a:cs typeface="Calibri"/>
              <a:sym typeface="Calibri"/>
            </a:endParaRPr>
          </a:p>
          <a:p>
            <a:pPr marL="411162" lvl="1" indent="0" algn="l" rtl="0">
              <a:lnSpc>
                <a:spcPct val="90000"/>
              </a:lnSpc>
              <a:spcBef>
                <a:spcPts val="360"/>
              </a:spcBef>
              <a:spcAft>
                <a:spcPts val="0"/>
              </a:spcAft>
              <a:buNone/>
            </a:pPr>
            <a:endParaRPr sz="1800">
              <a:solidFill>
                <a:srgbClr val="1D2A53"/>
              </a:solidFill>
              <a:latin typeface="Calibri"/>
              <a:ea typeface="Calibri"/>
              <a:cs typeface="Calibri"/>
              <a:sym typeface="Calibri"/>
            </a:endParaRPr>
          </a:p>
          <a:p>
            <a:pPr marL="411162" lvl="1" indent="0" algn="l" rtl="0">
              <a:lnSpc>
                <a:spcPct val="90000"/>
              </a:lnSpc>
              <a:spcBef>
                <a:spcPts val="560"/>
              </a:spcBef>
              <a:spcAft>
                <a:spcPts val="0"/>
              </a:spcAft>
              <a:buNone/>
            </a:pPr>
            <a:r>
              <a:rPr lang="en" sz="2200">
                <a:solidFill>
                  <a:srgbClr val="1D2A53"/>
                </a:solidFill>
                <a:latin typeface="Calibri"/>
                <a:ea typeface="Calibri"/>
                <a:cs typeface="Calibri"/>
                <a:sym typeface="Calibri"/>
              </a:rPr>
              <a:t>Adults average     ?              (Joyce and Showers, 2006)</a:t>
            </a:r>
            <a:endParaRPr sz="2200">
              <a:solidFill>
                <a:srgbClr val="1D2A53"/>
              </a:solidFill>
              <a:latin typeface="Calibri"/>
              <a:ea typeface="Calibri"/>
              <a:cs typeface="Calibri"/>
              <a:sym typeface="Calibri"/>
            </a:endParaRPr>
          </a:p>
          <a:p>
            <a:pPr marL="822325" lvl="2" indent="0" algn="l" rtl="0">
              <a:lnSpc>
                <a:spcPct val="90000"/>
              </a:lnSpc>
              <a:spcBef>
                <a:spcPts val="360"/>
              </a:spcBef>
              <a:spcAft>
                <a:spcPts val="0"/>
              </a:spcAft>
              <a:buNone/>
            </a:pPr>
            <a:endParaRPr sz="2200">
              <a:solidFill>
                <a:srgbClr val="1D2A53"/>
              </a:solidFill>
              <a:latin typeface="Calibri"/>
              <a:ea typeface="Calibri"/>
              <a:cs typeface="Calibri"/>
              <a:sym typeface="Calibri"/>
            </a:endParaRPr>
          </a:p>
          <a:p>
            <a:pPr marL="411162" lvl="1" indent="0" algn="l" rtl="0">
              <a:lnSpc>
                <a:spcPct val="90000"/>
              </a:lnSpc>
              <a:spcBef>
                <a:spcPts val="480"/>
              </a:spcBef>
              <a:spcAft>
                <a:spcPts val="0"/>
              </a:spcAft>
              <a:buNone/>
            </a:pPr>
            <a:r>
              <a:rPr lang="en" sz="2200">
                <a:solidFill>
                  <a:srgbClr val="1D2A53"/>
                </a:solidFill>
                <a:latin typeface="Calibri"/>
                <a:ea typeface="Calibri"/>
                <a:cs typeface="Calibri"/>
                <a:sym typeface="Calibri"/>
              </a:rPr>
              <a:t>For a child to </a:t>
            </a:r>
            <a:r>
              <a:rPr lang="en" sz="2200" i="1">
                <a:solidFill>
                  <a:srgbClr val="1D2A53"/>
                </a:solidFill>
                <a:latin typeface="Calibri"/>
                <a:ea typeface="Calibri"/>
                <a:cs typeface="Calibri"/>
                <a:sym typeface="Calibri"/>
              </a:rPr>
              <a:t>unlearn</a:t>
            </a:r>
            <a:r>
              <a:rPr lang="en" sz="2200">
                <a:solidFill>
                  <a:srgbClr val="1D2A53"/>
                </a:solidFill>
                <a:latin typeface="Calibri"/>
                <a:ea typeface="Calibri"/>
                <a:cs typeface="Calibri"/>
                <a:sym typeface="Calibri"/>
              </a:rPr>
              <a:t> an old behavior and replace with a new behavior, the new behavior must be repeated on average      ?            times   </a:t>
            </a:r>
            <a:r>
              <a:rPr lang="en" sz="1600" i="1">
                <a:solidFill>
                  <a:srgbClr val="1D2A53"/>
                </a:solidFill>
                <a:latin typeface="Calibri"/>
                <a:ea typeface="Calibri"/>
                <a:cs typeface="Calibri"/>
                <a:sym typeface="Calibri"/>
              </a:rPr>
              <a:t>(Harry Wong)</a:t>
            </a:r>
            <a:endParaRPr sz="2600">
              <a:solidFill>
                <a:srgbClr val="1D2A53"/>
              </a:solidFill>
              <a:latin typeface="Calibri"/>
              <a:ea typeface="Calibri"/>
              <a:cs typeface="Calibri"/>
              <a:sym typeface="Calibri"/>
            </a:endParaRPr>
          </a:p>
          <a:p>
            <a:pPr marL="411162" lvl="1" indent="0" algn="l" rtl="0">
              <a:lnSpc>
                <a:spcPct val="90000"/>
              </a:lnSpc>
              <a:spcBef>
                <a:spcPts val="560"/>
              </a:spcBef>
              <a:spcAft>
                <a:spcPts val="0"/>
              </a:spcAft>
              <a:buNone/>
            </a:pPr>
            <a:endParaRPr sz="2800" i="1">
              <a:solidFill>
                <a:srgbClr val="1D2A53"/>
              </a:solidFill>
              <a:latin typeface="Calibri"/>
              <a:ea typeface="Calibri"/>
              <a:cs typeface="Calibri"/>
              <a:sym typeface="Calibri"/>
            </a:endParaRPr>
          </a:p>
          <a:p>
            <a:pPr marL="342900" lvl="0" indent="-139700" algn="l" rtl="0">
              <a:lnSpc>
                <a:spcPct val="90000"/>
              </a:lnSpc>
              <a:spcBef>
                <a:spcPts val="640"/>
              </a:spcBef>
              <a:spcAft>
                <a:spcPts val="0"/>
              </a:spcAft>
              <a:buNone/>
            </a:pPr>
            <a:endParaRPr sz="3200" i="1">
              <a:solidFill>
                <a:srgbClr val="1D2A53"/>
              </a:solidFill>
              <a:latin typeface="Calibri"/>
              <a:ea typeface="Calibri"/>
              <a:cs typeface="Calibri"/>
              <a:sym typeface="Calibri"/>
            </a:endParaRPr>
          </a:p>
        </p:txBody>
      </p:sp>
      <p:sp>
        <p:nvSpPr>
          <p:cNvPr id="192" name="Google Shape;192;p29"/>
          <p:cNvSpPr/>
          <p:nvPr/>
        </p:nvSpPr>
        <p:spPr>
          <a:xfrm>
            <a:off x="1967925" y="2816125"/>
            <a:ext cx="525900" cy="492000"/>
          </a:xfrm>
          <a:prstGeom prst="octagon">
            <a:avLst>
              <a:gd name="adj" fmla="val 29289"/>
            </a:avLst>
          </a:prstGeom>
          <a:solidFill>
            <a:schemeClr val="dk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 sz="2400">
                <a:solidFill>
                  <a:schemeClr val="lt1"/>
                </a:solidFill>
              </a:rPr>
              <a:t>8</a:t>
            </a:r>
            <a:endParaRPr sz="2400">
              <a:solidFill>
                <a:schemeClr val="lt1"/>
              </a:solidFill>
              <a:latin typeface="Calibri"/>
              <a:ea typeface="Calibri"/>
              <a:cs typeface="Calibri"/>
              <a:sym typeface="Calibri"/>
            </a:endParaRPr>
          </a:p>
        </p:txBody>
      </p:sp>
      <p:sp>
        <p:nvSpPr>
          <p:cNvPr id="193" name="Google Shape;193;p29"/>
          <p:cNvSpPr/>
          <p:nvPr/>
        </p:nvSpPr>
        <p:spPr>
          <a:xfrm>
            <a:off x="2680425" y="3443575"/>
            <a:ext cx="525900" cy="492000"/>
          </a:xfrm>
          <a:prstGeom prst="octagon">
            <a:avLst>
              <a:gd name="adj" fmla="val 29289"/>
            </a:avLst>
          </a:prstGeom>
          <a:solidFill>
            <a:schemeClr val="dk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 b="1">
                <a:solidFill>
                  <a:schemeClr val="lt1"/>
                </a:solidFill>
              </a:rPr>
              <a:t>25</a:t>
            </a:r>
            <a:endParaRPr b="1">
              <a:solidFill>
                <a:schemeClr val="lt1"/>
              </a:solidFill>
              <a:latin typeface="Calibri"/>
              <a:ea typeface="Calibri"/>
              <a:cs typeface="Calibri"/>
              <a:sym typeface="Calibri"/>
            </a:endParaRPr>
          </a:p>
        </p:txBody>
      </p:sp>
      <p:sp>
        <p:nvSpPr>
          <p:cNvPr id="194" name="Google Shape;194;p29"/>
          <p:cNvSpPr/>
          <p:nvPr/>
        </p:nvSpPr>
        <p:spPr>
          <a:xfrm>
            <a:off x="6072775" y="4529575"/>
            <a:ext cx="525900" cy="492000"/>
          </a:xfrm>
          <a:prstGeom prst="octagon">
            <a:avLst>
              <a:gd name="adj" fmla="val 29289"/>
            </a:avLst>
          </a:prstGeom>
          <a:solidFill>
            <a:schemeClr val="dk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 b="1">
                <a:solidFill>
                  <a:schemeClr val="lt1"/>
                </a:solidFill>
              </a:rPr>
              <a:t>28</a:t>
            </a:r>
            <a:endParaRPr b="1">
              <a:solidFill>
                <a:schemeClr val="lt1"/>
              </a:solidFill>
              <a:latin typeface="Calibri"/>
              <a:ea typeface="Calibri"/>
              <a:cs typeface="Calibri"/>
              <a:sym typeface="Calibri"/>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9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9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9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MDE &amp; PBISmn">
  <a:themeElements>
    <a:clrScheme name="Minnesota Brand Colors">
      <a:dk1>
        <a:srgbClr val="003865"/>
      </a:dk1>
      <a:lt1>
        <a:srgbClr val="FFFFFF"/>
      </a:lt1>
      <a:dk2>
        <a:srgbClr val="000000"/>
      </a:dk2>
      <a:lt2>
        <a:srgbClr val="DDDDDA"/>
      </a:lt2>
      <a:accent1>
        <a:srgbClr val="003865"/>
      </a:accent1>
      <a:accent2>
        <a:srgbClr val="78BE21"/>
      </a:accent2>
      <a:accent3>
        <a:srgbClr val="008EAA"/>
      </a:accent3>
      <a:accent4>
        <a:srgbClr val="8D3F2B"/>
      </a:accent4>
      <a:accent5>
        <a:srgbClr val="0D5257"/>
      </a:accent5>
      <a:accent6>
        <a:srgbClr val="5D295F"/>
      </a:accent6>
      <a:hlink>
        <a:srgbClr val="0563C1"/>
      </a:hlink>
      <a:folHlink>
        <a:srgbClr val="5D295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12</TotalTime>
  <Words>2255</Words>
  <Application>Microsoft Macintosh PowerPoint</Application>
  <PresentationFormat>On-screen Show (16:9)</PresentationFormat>
  <Paragraphs>304</Paragraphs>
  <Slides>21</Slides>
  <Notes>21</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21</vt:i4>
      </vt:variant>
    </vt:vector>
  </HeadingPairs>
  <TitlesOfParts>
    <vt:vector size="29" baseType="lpstr">
      <vt:lpstr>Times New Roman</vt:lpstr>
      <vt:lpstr>Calibri</vt:lpstr>
      <vt:lpstr>Roboto</vt:lpstr>
      <vt:lpstr>Twentieth Century</vt:lpstr>
      <vt:lpstr>Arial</vt:lpstr>
      <vt:lpstr>Noto Sans Symbols</vt:lpstr>
      <vt:lpstr>Questrial</vt:lpstr>
      <vt:lpstr>MDE &amp; PBISmn</vt:lpstr>
      <vt:lpstr> Tier 1 Training Day 1</vt:lpstr>
      <vt:lpstr>Learning Expectations</vt:lpstr>
      <vt:lpstr>Tier 1: Implementation Fidelity</vt:lpstr>
      <vt:lpstr> TFI 1.4  Purpose &amp; Outcome</vt:lpstr>
      <vt:lpstr>Culturally Responsive Elaboration</vt:lpstr>
      <vt:lpstr>How can we make Teaching SW Expectations more culturally responsive? </vt:lpstr>
      <vt:lpstr>       Teaching Expectations  Tasks</vt:lpstr>
      <vt:lpstr>Point to Ponder</vt:lpstr>
      <vt:lpstr>Why Develop a System for Teaching Behavior?</vt:lpstr>
      <vt:lpstr>Posting Expectations is Not Enough</vt:lpstr>
      <vt:lpstr>The Fun Theory</vt:lpstr>
      <vt:lpstr>Instructional Approach</vt:lpstr>
      <vt:lpstr>So How Can We Teach Behaviors School Wide?</vt:lpstr>
      <vt:lpstr>So How Can We Teach Behaviors School Wide?</vt:lpstr>
      <vt:lpstr>Video Lesson Considerations</vt:lpstr>
      <vt:lpstr>Example-Using Videos to Teach Behavior </vt:lpstr>
      <vt:lpstr>Example-Using Videos to Teach Behavior </vt:lpstr>
      <vt:lpstr>You have some ideas for how to teach Now decide when to teach</vt:lpstr>
      <vt:lpstr>Planning To Teach SW Expectations</vt:lpstr>
      <vt:lpstr>Sample Teaching Lessons</vt:lpstr>
      <vt:lpstr>Team Implementation Planning</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Tier 1 Training Day 1</dc:title>
  <cp:lastModifiedBy>SUSAN J CHWALEK</cp:lastModifiedBy>
  <cp:revision>2</cp:revision>
  <dcterms:modified xsi:type="dcterms:W3CDTF">2022-07-20T20:00:05Z</dcterms:modified>
</cp:coreProperties>
</file>