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Questrial" pitchFamily="2" charset="77"/>
      <p:regular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B2D9DD-2C0E-4284-ABAC-5A4745BF73C9}">
  <a:tblStyle styleId="{DBB2D9DD-2C0E-4284-ABAC-5A4745BF73C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FAB5C5-CA32-4A51-A600-AAD13A76F19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07E9AE7-3226-4AE8-B753-1C31E161C611}"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95"/>
  </p:normalViewPr>
  <p:slideViewPr>
    <p:cSldViewPr snapToGrid="0">
      <p:cViewPr varScale="1">
        <p:scale>
          <a:sx n="85" d="100"/>
          <a:sy n="85" d="100"/>
        </p:scale>
        <p:origin x="208" y="5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432e208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12432e2083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presentation will prepare teams for teaming success.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Updated 7/2018</a:t>
            </a:r>
            <a:endParaRPr/>
          </a:p>
        </p:txBody>
      </p:sp>
      <p:sp>
        <p:nvSpPr>
          <p:cNvPr id="230" name="Google Shape;230;g12432e20835_1_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2432e20835_0_3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
        <p:nvSpPr>
          <p:cNvPr id="306" name="Google Shape;306;g12432e20835_0_30: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10</a:t>
            </a:fld>
            <a:endParaRPr sz="1200" b="0" i="0" u="none" strike="noStrike" cap="none">
              <a:solidFill>
                <a:srgbClr val="000000"/>
              </a:solidFill>
              <a:latin typeface="Times New Roman"/>
              <a:ea typeface="Times New Roman"/>
              <a:cs typeface="Times New Roman"/>
              <a:sym typeface="Times New Roman"/>
            </a:endParaRPr>
          </a:p>
        </p:txBody>
      </p:sp>
      <p:sp>
        <p:nvSpPr>
          <p:cNvPr id="307" name="Google Shape;307;g12432e2083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8" name="Google Shape;308;g12432e20835_0_30: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Bring focus in to what we will cover which is Tier 1 Teaming</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3c191dc72f_4_470:notes"/>
          <p:cNvSpPr>
            <a:spLocks noGrp="1" noRot="1" noChangeAspect="1"/>
          </p:cNvSpPr>
          <p:nvPr>
            <p:ph type="sldImg" idx="2"/>
          </p:nvPr>
        </p:nvSpPr>
        <p:spPr>
          <a:xfrm>
            <a:off x="964420" y="685800"/>
            <a:ext cx="1928700" cy="342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3c191dc72f_4_4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let’s teams know the implementation actions they will take to implement team composition and operating procedures with fidelity so they can achieve the outcomes just outlined.</a:t>
            </a:r>
            <a:endParaRPr/>
          </a:p>
        </p:txBody>
      </p:sp>
      <p:sp>
        <p:nvSpPr>
          <p:cNvPr id="316" name="Google Shape;316;g13c191dc72f_4_470:notes"/>
          <p:cNvSpPr txBox="1">
            <a:spLocks noGrp="1"/>
          </p:cNvSpPr>
          <p:nvPr>
            <p:ph type="sldNum" idx="12"/>
          </p:nvPr>
        </p:nvSpPr>
        <p:spPr>
          <a:xfrm>
            <a:off x="3884613"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3c191dc72f_4_4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introduces the first task teams will take.  It is about helping them think about initiative overload vs. initiative integration</a:t>
            </a:r>
            <a:endParaRPr/>
          </a:p>
        </p:txBody>
      </p:sp>
      <p:sp>
        <p:nvSpPr>
          <p:cNvPr id="322" name="Google Shape;322;g13c191dc72f_4_476:notes"/>
          <p:cNvSpPr>
            <a:spLocks noGrp="1" noRot="1" noChangeAspect="1"/>
          </p:cNvSpPr>
          <p:nvPr>
            <p:ph type="sldImg" idx="2"/>
          </p:nvPr>
        </p:nvSpPr>
        <p:spPr>
          <a:xfrm>
            <a:off x="-1119188" y="685800"/>
            <a:ext cx="6096001"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3c191dc72f_4_4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will guide teams into the first task.  This task is to help teams see if they have teams that can be combined, eliminated, etc.</a:t>
            </a:r>
            <a:endParaRPr/>
          </a:p>
        </p:txBody>
      </p:sp>
      <p:sp>
        <p:nvSpPr>
          <p:cNvPr id="330" name="Google Shape;330;g13c191dc72f_4_482:notes"/>
          <p:cNvSpPr>
            <a:spLocks noGrp="1" noRot="1" noChangeAspect="1"/>
          </p:cNvSpPr>
          <p:nvPr>
            <p:ph type="sldImg" idx="2"/>
          </p:nvPr>
        </p:nvSpPr>
        <p:spPr>
          <a:xfrm>
            <a:off x="964420" y="685800"/>
            <a:ext cx="19287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3c191dc72f_4_48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
        <p:nvSpPr>
          <p:cNvPr id="337" name="Google Shape;337;g13c191dc72f_4_488: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14</a:t>
            </a:fld>
            <a:endParaRPr sz="1200" b="0" i="0" u="none" strike="noStrike" cap="none">
              <a:solidFill>
                <a:srgbClr val="000000"/>
              </a:solidFill>
              <a:latin typeface="Times New Roman"/>
              <a:ea typeface="Times New Roman"/>
              <a:cs typeface="Times New Roman"/>
              <a:sym typeface="Times New Roman"/>
            </a:endParaRPr>
          </a:p>
        </p:txBody>
      </p:sp>
      <p:sp>
        <p:nvSpPr>
          <p:cNvPr id="338" name="Google Shape;338;g13c191dc72f_4_488:notes"/>
          <p:cNvSpPr>
            <a:spLocks noGrp="1" noRot="1" noChangeAspect="1"/>
          </p:cNvSpPr>
          <p:nvPr>
            <p:ph type="sldImg" idx="2"/>
          </p:nvPr>
        </p:nvSpPr>
        <p:spPr>
          <a:xfrm>
            <a:off x="-1119188" y="685800"/>
            <a:ext cx="6096001"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9" name="Google Shape;339;g13c191dc72f_4_488: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Notes:</a:t>
            </a:r>
            <a:endParaRPr/>
          </a:p>
          <a:p>
            <a:pPr marL="0" lvl="0" indent="0" algn="l" rtl="0">
              <a:spcBef>
                <a:spcPts val="0"/>
              </a:spcBef>
              <a:spcAft>
                <a:spcPts val="0"/>
              </a:spcAft>
              <a:buClr>
                <a:schemeClr val="dk1"/>
              </a:buClr>
              <a:buSzPts val="1200"/>
              <a:buFont typeface="Calibri"/>
              <a:buNone/>
            </a:pPr>
            <a:r>
              <a:rPr lang="en-US" b="1"/>
              <a:t>SWPBIS Big Idea</a:t>
            </a:r>
            <a:r>
              <a:rPr lang="en-US"/>
              <a:t> </a:t>
            </a:r>
            <a:endParaRPr/>
          </a:p>
          <a:p>
            <a:pPr marL="0" lvl="0" indent="0" algn="l" rtl="0">
              <a:spcBef>
                <a:spcPts val="0"/>
              </a:spcBef>
              <a:spcAft>
                <a:spcPts val="0"/>
              </a:spcAft>
              <a:buClr>
                <a:schemeClr val="dk1"/>
              </a:buClr>
              <a:buSzPts val="1200"/>
              <a:buFont typeface="Calibri"/>
              <a:buNone/>
            </a:pPr>
            <a:r>
              <a:rPr lang="en-US"/>
              <a:t>What does broad representation mean?  KEY STAKEHOLDERS-Does your faculty reflect your students?  Are both genders represented on the team?  How do you ensure student voice? How do you include family and community representation?</a:t>
            </a:r>
            <a:endParaRPr/>
          </a:p>
          <a:p>
            <a:pPr marL="0" marR="0" lvl="0" indent="0" algn="l" rtl="0">
              <a:spcBef>
                <a:spcPts val="0"/>
              </a:spcBef>
              <a:spcAft>
                <a:spcPts val="0"/>
              </a:spcAft>
              <a:buClr>
                <a:schemeClr val="dk1"/>
              </a:buClr>
              <a:buSzPts val="1200"/>
              <a:buFont typeface="Calibri"/>
              <a:buNone/>
            </a:pPr>
            <a:endParaRPr b="1">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c191dc72f_4_496:notes"/>
          <p:cNvSpPr>
            <a:spLocks noGrp="1" noRot="1" noChangeAspect="1"/>
          </p:cNvSpPr>
          <p:nvPr>
            <p:ph type="sldImg" idx="2"/>
          </p:nvPr>
        </p:nvSpPr>
        <p:spPr>
          <a:xfrm>
            <a:off x="-1119188" y="685800"/>
            <a:ext cx="6096001"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3c191dc72f_4_4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goal of this slide is to review roles and responsibilities to help teams move into the next activity.  The big idea is that by having assigned roles and tasks teams ensure that things get done and no one person is overloaded with work.</a:t>
            </a:r>
            <a:endParaRPr/>
          </a:p>
        </p:txBody>
      </p:sp>
      <p:sp>
        <p:nvSpPr>
          <p:cNvPr id="348" name="Google Shape;348;g13c191dc72f_4_496:notes"/>
          <p:cNvSpPr txBox="1">
            <a:spLocks noGrp="1"/>
          </p:cNvSpPr>
          <p:nvPr>
            <p:ph type="sldNum" idx="12"/>
          </p:nvPr>
        </p:nvSpPr>
        <p:spPr>
          <a:xfrm>
            <a:off x="3884613"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3c191dc72f_4_503: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
        <p:nvSpPr>
          <p:cNvPr id="355" name="Google Shape;355;g13c191dc72f_4_503: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16</a:t>
            </a:fld>
            <a:endParaRPr sz="1200" b="0" i="0" u="none" strike="noStrike" cap="none">
              <a:solidFill>
                <a:srgbClr val="000000"/>
              </a:solidFill>
              <a:latin typeface="Times New Roman"/>
              <a:ea typeface="Times New Roman"/>
              <a:cs typeface="Times New Roman"/>
              <a:sym typeface="Times New Roman"/>
            </a:endParaRPr>
          </a:p>
        </p:txBody>
      </p:sp>
      <p:sp>
        <p:nvSpPr>
          <p:cNvPr id="356" name="Google Shape;356;g13c191dc72f_4_503:notes"/>
          <p:cNvSpPr>
            <a:spLocks noGrp="1" noRot="1" noChangeAspect="1"/>
          </p:cNvSpPr>
          <p:nvPr>
            <p:ph type="sldImg" idx="2"/>
          </p:nvPr>
        </p:nvSpPr>
        <p:spPr>
          <a:xfrm>
            <a:off x="964420" y="685800"/>
            <a:ext cx="19287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7" name="Google Shape;357;g13c191dc72f_4_503: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Although this slide has been presented in Readiness section, it is important for all audiences to realize the importance of administrator support and leadership.</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3c191dc72f_4_62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
        <p:nvSpPr>
          <p:cNvPr id="363" name="Google Shape;363;g13c191dc72f_4_622: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a:t>
            </a:fld>
            <a:endParaRPr sz="1200" b="0" i="0" u="none" strike="noStrike" cap="none">
              <a:solidFill>
                <a:srgbClr val="000000"/>
              </a:solidFill>
              <a:latin typeface="Times New Roman"/>
              <a:ea typeface="Times New Roman"/>
              <a:cs typeface="Times New Roman"/>
              <a:sym typeface="Times New Roman"/>
            </a:endParaRPr>
          </a:p>
        </p:txBody>
      </p:sp>
      <p:sp>
        <p:nvSpPr>
          <p:cNvPr id="364" name="Google Shape;364;g13c191dc72f_4_622:notes"/>
          <p:cNvSpPr>
            <a:spLocks noGrp="1" noRot="1" noChangeAspect="1"/>
          </p:cNvSpPr>
          <p:nvPr>
            <p:ph type="sldImg" idx="2"/>
          </p:nvPr>
        </p:nvSpPr>
        <p:spPr>
          <a:xfrm>
            <a:off x="964420" y="685800"/>
            <a:ext cx="19287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g13c191dc72f_4_622: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Although this slide has been presented in Readiness section, it is important for all audiences to realize the importance of a internal coach.</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3c191dc72f_4_629: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
        <p:nvSpPr>
          <p:cNvPr id="371" name="Google Shape;371;g13c191dc72f_4_629: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a:t>
            </a:fld>
            <a:endParaRPr sz="1200" b="0" i="0" u="none" strike="noStrike" cap="none">
              <a:solidFill>
                <a:srgbClr val="000000"/>
              </a:solidFill>
              <a:latin typeface="Times New Roman"/>
              <a:ea typeface="Times New Roman"/>
              <a:cs typeface="Times New Roman"/>
              <a:sym typeface="Times New Roman"/>
            </a:endParaRPr>
          </a:p>
        </p:txBody>
      </p:sp>
      <p:sp>
        <p:nvSpPr>
          <p:cNvPr id="372" name="Google Shape;372;g13c191dc72f_4_629:notes"/>
          <p:cNvSpPr>
            <a:spLocks noGrp="1" noRot="1" noChangeAspect="1"/>
          </p:cNvSpPr>
          <p:nvPr>
            <p:ph type="sldImg" idx="2"/>
          </p:nvPr>
        </p:nvSpPr>
        <p:spPr>
          <a:xfrm>
            <a:off x="-1119188" y="685800"/>
            <a:ext cx="6096001"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3" name="Google Shape;373;g13c191dc72f_4_629: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rgbClr val="1D2A53"/>
                </a:solidFill>
              </a:rPr>
              <a:t>This slide will guide teams into their second task. Determine who will assume the which roles.  Identify back</a:t>
            </a:r>
            <a:r>
              <a:rPr lang="en-US" sz="1300">
                <a:solidFill>
                  <a:srgbClr val="1D2A53"/>
                </a:solidFill>
              </a:rPr>
              <a:t>-ups for each role.</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3c191dc72f_4_637: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
        <p:nvSpPr>
          <p:cNvPr id="380" name="Google Shape;380;g13c191dc72f_4_637: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19</a:t>
            </a:fld>
            <a:endParaRPr sz="1200" b="0" i="0" u="none" strike="noStrike" cap="none">
              <a:solidFill>
                <a:srgbClr val="000000"/>
              </a:solidFill>
              <a:latin typeface="Times New Roman"/>
              <a:ea typeface="Times New Roman"/>
              <a:cs typeface="Times New Roman"/>
              <a:sym typeface="Times New Roman"/>
            </a:endParaRPr>
          </a:p>
        </p:txBody>
      </p:sp>
      <p:sp>
        <p:nvSpPr>
          <p:cNvPr id="381" name="Google Shape;381;g13c191dc72f_4_637:notes"/>
          <p:cNvSpPr>
            <a:spLocks noGrp="1" noRot="1" noChangeAspect="1"/>
          </p:cNvSpPr>
          <p:nvPr>
            <p:ph type="sldImg" idx="2"/>
          </p:nvPr>
        </p:nvSpPr>
        <p:spPr>
          <a:xfrm>
            <a:off x="964420" y="685800"/>
            <a:ext cx="19287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2" name="Google Shape;382;g13c191dc72f_4_637: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a:t>The main idea of this slide is that effective PBIS teams do certain things well as a team.  These things are outlined on this slide.</a:t>
            </a:r>
            <a:endParaRPr i="0" u="none" strike="noStrike" cap="none">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2432e20835_1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2432e20835_1_3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Review Training Expectations</a:t>
            </a:r>
            <a:endParaRPr/>
          </a:p>
        </p:txBody>
      </p:sp>
      <p:sp>
        <p:nvSpPr>
          <p:cNvPr id="241" name="Google Shape;241;g12432e20835_1_3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3c191dc72f_4_646:notes"/>
          <p:cNvSpPr>
            <a:spLocks noGrp="1" noRot="1" noChangeAspect="1"/>
          </p:cNvSpPr>
          <p:nvPr>
            <p:ph type="sldImg" idx="2"/>
          </p:nvPr>
        </p:nvSpPr>
        <p:spPr>
          <a:xfrm>
            <a:off x="-1119188" y="685800"/>
            <a:ext cx="6096001"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3c191dc72f_4_6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introduces Task 3-making sure that the team has an agenda and action plan.  </a:t>
            </a:r>
            <a:endParaRPr/>
          </a:p>
        </p:txBody>
      </p:sp>
      <p:sp>
        <p:nvSpPr>
          <p:cNvPr id="391" name="Google Shape;391;g13c191dc72f_4_646:notes"/>
          <p:cNvSpPr txBox="1">
            <a:spLocks noGrp="1"/>
          </p:cNvSpPr>
          <p:nvPr>
            <p:ph type="sldNum" idx="12"/>
          </p:nvPr>
        </p:nvSpPr>
        <p:spPr>
          <a:xfrm>
            <a:off x="3884613"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3c191dc72f_4_6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introduces task 4 Creating norms, and working agreements.</a:t>
            </a:r>
            <a:endParaRPr/>
          </a:p>
        </p:txBody>
      </p:sp>
      <p:sp>
        <p:nvSpPr>
          <p:cNvPr id="399" name="Google Shape;399;g13c191dc72f_4_654:notes"/>
          <p:cNvSpPr>
            <a:spLocks noGrp="1" noRot="1" noChangeAspect="1"/>
          </p:cNvSpPr>
          <p:nvPr>
            <p:ph type="sldImg" idx="2"/>
          </p:nvPr>
        </p:nvSpPr>
        <p:spPr>
          <a:xfrm>
            <a:off x="964420" y="685800"/>
            <a:ext cx="19287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3c191dc72f_4_661:notes"/>
          <p:cNvSpPr>
            <a:spLocks noGrp="1" noRot="1" noChangeAspect="1"/>
          </p:cNvSpPr>
          <p:nvPr>
            <p:ph type="sldImg" idx="2"/>
          </p:nvPr>
        </p:nvSpPr>
        <p:spPr>
          <a:xfrm>
            <a:off x="-1119188" y="685800"/>
            <a:ext cx="6096001"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3c191dc72f_4_6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introduces task 5 - Understanding, finding and beginning their artifact template</a:t>
            </a:r>
            <a:endParaRPr/>
          </a:p>
        </p:txBody>
      </p:sp>
      <p:sp>
        <p:nvSpPr>
          <p:cNvPr id="408" name="Google Shape;408;g13c191dc72f_4_661:notes"/>
          <p:cNvSpPr txBox="1">
            <a:spLocks noGrp="1"/>
          </p:cNvSpPr>
          <p:nvPr>
            <p:ph type="sldNum" idx="12"/>
          </p:nvPr>
        </p:nvSpPr>
        <p:spPr>
          <a:xfrm>
            <a:off x="3884613"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3c191dc72f_4_670:notes"/>
          <p:cNvSpPr>
            <a:spLocks noGrp="1" noRot="1" noChangeAspect="1"/>
          </p:cNvSpPr>
          <p:nvPr>
            <p:ph type="sldImg" idx="2"/>
          </p:nvPr>
        </p:nvSpPr>
        <p:spPr>
          <a:xfrm>
            <a:off x="964420" y="685800"/>
            <a:ext cx="19287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13c191dc72f_4_6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Reference Review</a:t>
            </a:r>
            <a:endParaRPr/>
          </a:p>
        </p:txBody>
      </p:sp>
      <p:sp>
        <p:nvSpPr>
          <p:cNvPr id="418" name="Google Shape;418;g13c191dc72f_4_67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3c191dc72f_4_676:notes"/>
          <p:cNvSpPr>
            <a:spLocks noGrp="1" noRot="1" noChangeAspect="1"/>
          </p:cNvSpPr>
          <p:nvPr>
            <p:ph type="sldImg" idx="2"/>
          </p:nvPr>
        </p:nvSpPr>
        <p:spPr>
          <a:xfrm>
            <a:off x="-1119188" y="685800"/>
            <a:ext cx="6096001"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3c191dc72f_4_6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reminds teams to work on implementation tasks during their work time.</a:t>
            </a:r>
            <a:endParaRPr/>
          </a:p>
        </p:txBody>
      </p:sp>
      <p:sp>
        <p:nvSpPr>
          <p:cNvPr id="425" name="Google Shape;425;g13c191dc72f_4_676:notes"/>
          <p:cNvSpPr txBox="1">
            <a:spLocks noGrp="1"/>
          </p:cNvSpPr>
          <p:nvPr>
            <p:ph type="sldNum" idx="12"/>
          </p:nvPr>
        </p:nvSpPr>
        <p:spPr>
          <a:xfrm>
            <a:off x="3884613"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c191dc72f_4_159:notes"/>
          <p:cNvSpPr>
            <a:spLocks noGrp="1" noRot="1" noChangeAspect="1"/>
          </p:cNvSpPr>
          <p:nvPr>
            <p:ph type="sldImg" idx="2"/>
          </p:nvPr>
        </p:nvSpPr>
        <p:spPr>
          <a:xfrm>
            <a:off x="964420" y="685800"/>
            <a:ext cx="19287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13c191dc72f_4_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Orient teams into what Implementation items we will be covering and teams will be working on</a:t>
            </a:r>
            <a:endParaRPr/>
          </a:p>
        </p:txBody>
      </p:sp>
      <p:sp>
        <p:nvSpPr>
          <p:cNvPr id="249" name="Google Shape;249;g13c191dc72f_4_159: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3c191dc72f_4_167:notes"/>
          <p:cNvSpPr>
            <a:spLocks noGrp="1" noRot="1" noChangeAspect="1"/>
          </p:cNvSpPr>
          <p:nvPr>
            <p:ph type="sldImg" idx="2"/>
          </p:nvPr>
        </p:nvSpPr>
        <p:spPr>
          <a:xfrm>
            <a:off x="964420" y="685800"/>
            <a:ext cx="19287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13c191dc72f_4_1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a:t>Read through the purpose and outcome emphasizing that teams will develop a formal system for implementing feedback &amp; acknowledgement.</a:t>
            </a:r>
            <a:endParaRPr sz="1200" b="0" i="0" u="none" strike="noStrike" cap="none">
              <a:solidFill>
                <a:schemeClr val="dk1"/>
              </a:solidFill>
              <a:latin typeface="Calibri"/>
              <a:ea typeface="Calibri"/>
              <a:cs typeface="Calibri"/>
              <a:sym typeface="Calibri"/>
            </a:endParaRPr>
          </a:p>
        </p:txBody>
      </p:sp>
      <p:sp>
        <p:nvSpPr>
          <p:cNvPr id="258" name="Google Shape;258;g13c191dc72f_4_167: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3c191dc72f_4_174:notes"/>
          <p:cNvSpPr>
            <a:spLocks noGrp="1" noRot="1" noChangeAspect="1"/>
          </p:cNvSpPr>
          <p:nvPr>
            <p:ph type="sldImg" idx="2"/>
          </p:nvPr>
        </p:nvSpPr>
        <p:spPr>
          <a:xfrm>
            <a:off x="964420" y="685800"/>
            <a:ext cx="1928700" cy="342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3c191dc72f_4_1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Provide teams with the overall goal of Tier 1 Teaming</a:t>
            </a:r>
            <a:endParaRPr/>
          </a:p>
        </p:txBody>
      </p:sp>
      <p:sp>
        <p:nvSpPr>
          <p:cNvPr id="266" name="Google Shape;266;g13c191dc72f_4_174:notes"/>
          <p:cNvSpPr txBox="1">
            <a:spLocks noGrp="1"/>
          </p:cNvSpPr>
          <p:nvPr>
            <p:ph type="sldNum" idx="12"/>
          </p:nvPr>
        </p:nvSpPr>
        <p:spPr>
          <a:xfrm>
            <a:off x="3884613"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3c191dc72f_4_180:notes"/>
          <p:cNvSpPr>
            <a:spLocks noGrp="1" noRot="1" noChangeAspect="1"/>
          </p:cNvSpPr>
          <p:nvPr>
            <p:ph type="sldImg" idx="2"/>
          </p:nvPr>
        </p:nvSpPr>
        <p:spPr>
          <a:xfrm>
            <a:off x="-1119188" y="685800"/>
            <a:ext cx="6096001"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3c191dc72f_4_1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main idea of this slide is to get teams thinking about how to make their team composition more equitable for all stakeholders.</a:t>
            </a:r>
            <a:endParaRPr/>
          </a:p>
          <a:p>
            <a:pPr marL="0" lvl="0" indent="0" algn="l" rtl="0">
              <a:spcBef>
                <a:spcPts val="0"/>
              </a:spcBef>
              <a:spcAft>
                <a:spcPts val="0"/>
              </a:spcAft>
              <a:buNone/>
            </a:pPr>
            <a:endParaRPr/>
          </a:p>
        </p:txBody>
      </p:sp>
      <p:sp>
        <p:nvSpPr>
          <p:cNvPr id="273" name="Google Shape;273;g13c191dc72f_4_180:notes"/>
          <p:cNvSpPr txBox="1">
            <a:spLocks noGrp="1"/>
          </p:cNvSpPr>
          <p:nvPr>
            <p:ph type="sldNum" idx="12"/>
          </p:nvPr>
        </p:nvSpPr>
        <p:spPr>
          <a:xfrm>
            <a:off x="3884613"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3c191dc72f_4_188:notes"/>
          <p:cNvSpPr>
            <a:spLocks noGrp="1" noRot="1" noChangeAspect="1"/>
          </p:cNvSpPr>
          <p:nvPr>
            <p:ph type="sldImg" idx="2"/>
          </p:nvPr>
        </p:nvSpPr>
        <p:spPr>
          <a:xfrm>
            <a:off x="964420" y="685800"/>
            <a:ext cx="19287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13c191dc72f_4_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a:t>Read through the purpose and outcome emphasizing that teams will develop a formal system for implementing feedback &amp; acknowledgement.</a:t>
            </a:r>
            <a:endParaRPr sz="1200" b="0" i="0" u="none" strike="noStrike" cap="none">
              <a:solidFill>
                <a:schemeClr val="dk1"/>
              </a:solidFill>
              <a:latin typeface="Calibri"/>
              <a:ea typeface="Calibri"/>
              <a:cs typeface="Calibri"/>
              <a:sym typeface="Calibri"/>
            </a:endParaRPr>
          </a:p>
        </p:txBody>
      </p:sp>
      <p:sp>
        <p:nvSpPr>
          <p:cNvPr id="282" name="Google Shape;282;g13c191dc72f_4_18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3c191dc72f_4_195:notes"/>
          <p:cNvSpPr>
            <a:spLocks noGrp="1" noRot="1" noChangeAspect="1"/>
          </p:cNvSpPr>
          <p:nvPr>
            <p:ph type="sldImg" idx="2"/>
          </p:nvPr>
        </p:nvSpPr>
        <p:spPr>
          <a:xfrm>
            <a:off x="964420" y="685800"/>
            <a:ext cx="19287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3c191dc72f_4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Goal of this slide is to review the goal of effective team operating procedures</a:t>
            </a:r>
            <a:endParaRPr/>
          </a:p>
          <a:p>
            <a:pPr marL="0" lvl="0" indent="0" algn="l" rtl="0">
              <a:spcBef>
                <a:spcPts val="0"/>
              </a:spcBef>
              <a:spcAft>
                <a:spcPts val="0"/>
              </a:spcAft>
              <a:buNone/>
            </a:pPr>
            <a:endParaRPr/>
          </a:p>
        </p:txBody>
      </p:sp>
      <p:sp>
        <p:nvSpPr>
          <p:cNvPr id="290" name="Google Shape;290;g13c191dc72f_4_195: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c191dc72f_4_201:notes"/>
          <p:cNvSpPr>
            <a:spLocks noGrp="1" noRot="1" noChangeAspect="1"/>
          </p:cNvSpPr>
          <p:nvPr>
            <p:ph type="sldImg" idx="2"/>
          </p:nvPr>
        </p:nvSpPr>
        <p:spPr>
          <a:xfrm>
            <a:off x="-1119188" y="685800"/>
            <a:ext cx="6096001"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3c191dc72f_4_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main idea of this slide is to get teams thinking about how to make their team operating procedures more equitable for all stakeholders.</a:t>
            </a:r>
            <a:endParaRPr/>
          </a:p>
          <a:p>
            <a:pPr marL="0" lvl="0" indent="0" algn="l" rtl="0">
              <a:spcBef>
                <a:spcPts val="0"/>
              </a:spcBef>
              <a:spcAft>
                <a:spcPts val="0"/>
              </a:spcAft>
              <a:buNone/>
            </a:pPr>
            <a:endParaRPr/>
          </a:p>
        </p:txBody>
      </p:sp>
      <p:sp>
        <p:nvSpPr>
          <p:cNvPr id="297" name="Google Shape;297;g13c191dc72f_4_201: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Logo Only)">
  <p:cSld name="1_Title Slide (Logo Only)">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0" y="4188564"/>
            <a:ext cx="12192000" cy="1199223"/>
          </a:xfrm>
          <a:prstGeom prst="rect">
            <a:avLst/>
          </a:prstGeom>
          <a:solidFill>
            <a:schemeClr val="accent1"/>
          </a:solid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p:nvPr/>
        </p:nvSpPr>
        <p:spPr>
          <a:xfrm>
            <a:off x="0" y="5387786"/>
            <a:ext cx="12192000" cy="1470213"/>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txBox="1">
            <a:spLocks noGrp="1"/>
          </p:cNvSpPr>
          <p:nvPr>
            <p:ph type="body" idx="1"/>
          </p:nvPr>
        </p:nvSpPr>
        <p:spPr>
          <a:xfrm>
            <a:off x="2802467" y="5644884"/>
            <a:ext cx="6587067" cy="90306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rotWithShape="1">
          <a:blip r:embed="rId2">
            <a:alphaModFix/>
          </a:blip>
          <a:srcRect/>
          <a:stretch/>
        </p:blipFill>
        <p:spPr>
          <a:xfrm>
            <a:off x="3372377" y="1803811"/>
            <a:ext cx="5447246" cy="723760"/>
          </a:xfrm>
          <a:prstGeom prst="rect">
            <a:avLst/>
          </a:prstGeom>
          <a:noFill/>
          <a:ln>
            <a:noFill/>
          </a:ln>
        </p:spPr>
      </p:pic>
      <p:pic>
        <p:nvPicPr>
          <p:cNvPr id="23" name="Google Shape;23;p2" descr="08E63123-0EA5-48C1-AA21-28EADA3137E5"/>
          <p:cNvPicPr preferRelativeResize="0"/>
          <p:nvPr/>
        </p:nvPicPr>
        <p:blipFill rotWithShape="1">
          <a:blip r:embed="rId3">
            <a:alphaModFix/>
          </a:blip>
          <a:srcRect/>
          <a:stretch/>
        </p:blipFill>
        <p:spPr>
          <a:xfrm>
            <a:off x="4703809" y="2722866"/>
            <a:ext cx="2784382" cy="12921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1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2400"/>
              <a:buNone/>
              <a:defRPr sz="2400"/>
            </a:lvl1pPr>
            <a:lvl2pPr lvl="1" algn="ctr" rtl="0">
              <a:lnSpc>
                <a:spcPct val="100000"/>
              </a:lnSpc>
              <a:spcBef>
                <a:spcPts val="1000"/>
              </a:spcBef>
              <a:spcAft>
                <a:spcPts val="0"/>
              </a:spcAft>
              <a:buSzPts val="2000"/>
              <a:buNone/>
              <a:defRPr sz="20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90000"/>
              </a:lnSpc>
              <a:spcBef>
                <a:spcPts val="10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7" name="Google Shape;87;p11"/>
          <p:cNvSpPr txBox="1">
            <a:spLocks noGrp="1"/>
          </p:cNvSpPr>
          <p:nvPr>
            <p:ph type="dt" idx="10"/>
          </p:nvPr>
        </p:nvSpPr>
        <p:spPr>
          <a:xfrm>
            <a:off x="838200" y="6356350"/>
            <a:ext cx="13587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3302177" y="6356349"/>
            <a:ext cx="5587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9891132" y="6356350"/>
            <a:ext cx="1462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90"/>
        <p:cNvGrpSpPr/>
        <p:nvPr/>
      </p:nvGrpSpPr>
      <p:grpSpPr>
        <a:xfrm>
          <a:off x="0" y="0"/>
          <a:ext cx="0" cy="0"/>
          <a:chOff x="0" y="0"/>
          <a:chExt cx="0" cy="0"/>
        </a:xfrm>
      </p:grpSpPr>
      <p:cxnSp>
        <p:nvCxnSpPr>
          <p:cNvPr id="91" name="Google Shape;91;p12"/>
          <p:cNvCxnSpPr/>
          <p:nvPr/>
        </p:nvCxnSpPr>
        <p:spPr>
          <a:xfrm>
            <a:off x="469900" y="457200"/>
            <a:ext cx="0" cy="516900"/>
          </a:xfrm>
          <a:prstGeom prst="straightConnector1">
            <a:avLst/>
          </a:prstGeom>
          <a:noFill/>
          <a:ln w="63500" cap="flat" cmpd="sng">
            <a:solidFill>
              <a:srgbClr val="0078C0"/>
            </a:solidFill>
            <a:prstDash val="solid"/>
            <a:miter lim="800000"/>
            <a:headEnd type="none" w="sm" len="sm"/>
            <a:tailEnd type="none" w="sm" len="sm"/>
          </a:ln>
        </p:spPr>
      </p:cxnSp>
      <p:sp>
        <p:nvSpPr>
          <p:cNvPr id="92" name="Google Shape;92;p12"/>
          <p:cNvSpPr txBox="1">
            <a:spLocks noGrp="1"/>
          </p:cNvSpPr>
          <p:nvPr>
            <p:ph type="title"/>
          </p:nvPr>
        </p:nvSpPr>
        <p:spPr>
          <a:xfrm>
            <a:off x="584200" y="380941"/>
            <a:ext cx="3632400" cy="669300"/>
          </a:xfrm>
          <a:prstGeom prst="rect">
            <a:avLst/>
          </a:prstGeom>
          <a:noFill/>
          <a:ln>
            <a:noFill/>
          </a:ln>
        </p:spPr>
        <p:txBody>
          <a:bodyPr spcFirstLastPara="1" wrap="square" lIns="45725" tIns="22850" rIns="45725" bIns="22850" anchor="t" anchorCtr="0">
            <a:normAutofit/>
          </a:bodyPr>
          <a:lstStyle>
            <a:lvl1pPr marR="0" lvl="0"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93" name="Google Shape;93;p12"/>
          <p:cNvSpPr txBox="1">
            <a:spLocks noGrp="1"/>
          </p:cNvSpPr>
          <p:nvPr>
            <p:ph type="body" idx="1"/>
          </p:nvPr>
        </p:nvSpPr>
        <p:spPr>
          <a:xfrm>
            <a:off x="469900" y="1600200"/>
            <a:ext cx="7911900" cy="2286000"/>
          </a:xfrm>
          <a:prstGeom prst="rect">
            <a:avLst/>
          </a:prstGeom>
          <a:noFill/>
          <a:ln>
            <a:noFill/>
          </a:ln>
        </p:spPr>
        <p:txBody>
          <a:bodyPr spcFirstLastPara="1" wrap="square" lIns="45725" tIns="22850" rIns="45725" bIns="2285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E1529"/>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3"/>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a:solidFill>
                  <a:srgbClr val="3366FF"/>
                </a:solidFill>
              </a:defRPr>
            </a:lvl1pPr>
            <a:lvl2pPr marL="914400" lvl="1" indent="-228600" algn="l" rtl="0">
              <a:spcBef>
                <a:spcPts val="1000"/>
              </a:spcBef>
              <a:spcAft>
                <a:spcPts val="0"/>
              </a:spcAft>
              <a:buSzPts val="1800"/>
              <a:buNone/>
              <a:defRPr sz="1800">
                <a:solidFill>
                  <a:srgbClr val="8F97C0"/>
                </a:solidFill>
              </a:defRPr>
            </a:lvl2pPr>
            <a:lvl3pPr marL="1371600" lvl="2" indent="-228600" algn="l" rtl="0">
              <a:spcBef>
                <a:spcPts val="1000"/>
              </a:spcBef>
              <a:spcAft>
                <a:spcPts val="0"/>
              </a:spcAft>
              <a:buSzPts val="1600"/>
              <a:buNone/>
              <a:defRPr sz="1600">
                <a:solidFill>
                  <a:srgbClr val="8F97C0"/>
                </a:solidFill>
              </a:defRPr>
            </a:lvl3pPr>
            <a:lvl4pPr marL="1828800" lvl="3" indent="-228600" algn="l" rtl="0">
              <a:spcBef>
                <a:spcPts val="1000"/>
              </a:spcBef>
              <a:spcAft>
                <a:spcPts val="0"/>
              </a:spcAft>
              <a:buClr>
                <a:srgbClr val="8F97C0"/>
              </a:buClr>
              <a:buSzPts val="1400"/>
              <a:buNone/>
              <a:defRPr sz="1400">
                <a:solidFill>
                  <a:srgbClr val="8F97C0"/>
                </a:solidFill>
              </a:defRPr>
            </a:lvl4pPr>
            <a:lvl5pPr marL="2286000" lvl="4" indent="-228600" algn="l" rtl="0">
              <a:spcBef>
                <a:spcPts val="1000"/>
              </a:spcBef>
              <a:spcAft>
                <a:spcPts val="0"/>
              </a:spcAft>
              <a:buClr>
                <a:srgbClr val="8F97C0"/>
              </a:buClr>
              <a:buSzPts val="1400"/>
              <a:buNone/>
              <a:defRPr sz="1400">
                <a:solidFill>
                  <a:srgbClr val="8F97C0"/>
                </a:solidFill>
              </a:defRPr>
            </a:lvl5pPr>
            <a:lvl6pPr marL="2743200" lvl="5" indent="-228600" algn="l" rtl="0">
              <a:spcBef>
                <a:spcPts val="100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10778836" y="6293898"/>
            <a:ext cx="721200" cy="3657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a:solidFill>
                  <a:schemeClr val="dk1"/>
                </a:solidFill>
                <a:latin typeface="Twentieth Century"/>
                <a:ea typeface="Twentieth Century"/>
                <a:cs typeface="Twentieth Century"/>
                <a:sym typeface="Twentieth Century"/>
              </a:defRPr>
            </a:lvl1pPr>
            <a:lvl2pPr marL="0" lvl="1" indent="0" algn="ctr" rtl="0">
              <a:spcBef>
                <a:spcPts val="0"/>
              </a:spcBef>
              <a:buNone/>
              <a:defRPr sz="1400">
                <a:solidFill>
                  <a:schemeClr val="dk1"/>
                </a:solidFill>
                <a:latin typeface="Twentieth Century"/>
                <a:ea typeface="Twentieth Century"/>
                <a:cs typeface="Twentieth Century"/>
                <a:sym typeface="Twentieth Century"/>
              </a:defRPr>
            </a:lvl2pPr>
            <a:lvl3pPr marL="0" lvl="2" indent="0" algn="ctr" rtl="0">
              <a:spcBef>
                <a:spcPts val="0"/>
              </a:spcBef>
              <a:buNone/>
              <a:defRPr sz="1400">
                <a:solidFill>
                  <a:schemeClr val="dk1"/>
                </a:solidFill>
                <a:latin typeface="Twentieth Century"/>
                <a:ea typeface="Twentieth Century"/>
                <a:cs typeface="Twentieth Century"/>
                <a:sym typeface="Twentieth Century"/>
              </a:defRPr>
            </a:lvl3pPr>
            <a:lvl4pPr marL="0" lvl="3" indent="0" algn="ctr" rtl="0">
              <a:spcBef>
                <a:spcPts val="0"/>
              </a:spcBef>
              <a:buNone/>
              <a:defRPr sz="1400">
                <a:solidFill>
                  <a:schemeClr val="dk1"/>
                </a:solidFill>
                <a:latin typeface="Twentieth Century"/>
                <a:ea typeface="Twentieth Century"/>
                <a:cs typeface="Twentieth Century"/>
                <a:sym typeface="Twentieth Century"/>
              </a:defRPr>
            </a:lvl4pPr>
            <a:lvl5pPr marL="0" lvl="4" indent="0" algn="ctr" rtl="0">
              <a:spcBef>
                <a:spcPts val="0"/>
              </a:spcBef>
              <a:buNone/>
              <a:defRPr sz="1400">
                <a:solidFill>
                  <a:schemeClr val="dk1"/>
                </a:solidFill>
                <a:latin typeface="Twentieth Century"/>
                <a:ea typeface="Twentieth Century"/>
                <a:cs typeface="Twentieth Century"/>
                <a:sym typeface="Twentieth Century"/>
              </a:defRPr>
            </a:lvl5pPr>
            <a:lvl6pPr marL="0" lvl="5" indent="0" algn="ctr" rtl="0">
              <a:spcBef>
                <a:spcPts val="0"/>
              </a:spcBef>
              <a:buNone/>
              <a:defRPr sz="1400">
                <a:solidFill>
                  <a:schemeClr val="dk1"/>
                </a:solidFill>
                <a:latin typeface="Twentieth Century"/>
                <a:ea typeface="Twentieth Century"/>
                <a:cs typeface="Twentieth Century"/>
                <a:sym typeface="Twentieth Century"/>
              </a:defRPr>
            </a:lvl6pPr>
            <a:lvl7pPr marL="0" lvl="6" indent="0" algn="ctr" rtl="0">
              <a:spcBef>
                <a:spcPts val="0"/>
              </a:spcBef>
              <a:buNone/>
              <a:defRPr sz="1400">
                <a:solidFill>
                  <a:schemeClr val="dk1"/>
                </a:solidFill>
                <a:latin typeface="Twentieth Century"/>
                <a:ea typeface="Twentieth Century"/>
                <a:cs typeface="Twentieth Century"/>
                <a:sym typeface="Twentieth Century"/>
              </a:defRPr>
            </a:lvl7pPr>
            <a:lvl8pPr marL="0" lvl="7" indent="0" algn="ctr" rtl="0">
              <a:spcBef>
                <a:spcPts val="0"/>
              </a:spcBef>
              <a:buNone/>
              <a:defRPr sz="1400">
                <a:solidFill>
                  <a:schemeClr val="dk1"/>
                </a:solidFill>
                <a:latin typeface="Twentieth Century"/>
                <a:ea typeface="Twentieth Century"/>
                <a:cs typeface="Twentieth Century"/>
                <a:sym typeface="Twentieth Century"/>
              </a:defRPr>
            </a:lvl8pPr>
            <a:lvl9pPr marL="0" lvl="8" indent="0" algn="ctr" rtl="0">
              <a:spcBef>
                <a:spcPts val="0"/>
              </a:spcBef>
              <a:buNone/>
              <a:defRPr sz="1400">
                <a:solidFill>
                  <a:schemeClr val="dk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99" name="Google Shape;99;p14"/>
          <p:cNvSpPr txBox="1">
            <a:spLocks noGrp="1"/>
          </p:cNvSpPr>
          <p:nvPr>
            <p:ph type="ftr" idx="11"/>
          </p:nvPr>
        </p:nvSpPr>
        <p:spPr>
          <a:xfrm>
            <a:off x="5547360" y="6293104"/>
            <a:ext cx="525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sz="1400">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4"/>
          <p:cNvSpPr txBox="1">
            <a:spLocks noGrp="1"/>
          </p:cNvSpPr>
          <p:nvPr>
            <p:ph type="title"/>
          </p:nvPr>
        </p:nvSpPr>
        <p:spPr>
          <a:xfrm>
            <a:off x="1334039" y="325057"/>
            <a:ext cx="93159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15"/>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1">
  <p:cSld name="2_Title and Content_1">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87064" y="350815"/>
            <a:ext cx="93159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7"/>
          <p:cNvSpPr txBox="1">
            <a:spLocks noGrp="1"/>
          </p:cNvSpPr>
          <p:nvPr>
            <p:ph type="body" idx="1"/>
          </p:nvPr>
        </p:nvSpPr>
        <p:spPr>
          <a:xfrm>
            <a:off x="415600" y="1536633"/>
            <a:ext cx="5333100" cy="45552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500"/>
              </a:spcBef>
              <a:spcAft>
                <a:spcPts val="0"/>
              </a:spcAft>
              <a:buSzPts val="1200"/>
              <a:buChar char="•"/>
              <a:defRPr sz="1200"/>
            </a:lvl7pPr>
            <a:lvl8pPr marL="3657600" lvl="7" indent="-304800" rtl="0">
              <a:spcBef>
                <a:spcPts val="500"/>
              </a:spcBef>
              <a:spcAft>
                <a:spcPts val="0"/>
              </a:spcAft>
              <a:buSzPts val="1200"/>
              <a:buChar char="•"/>
              <a:defRPr sz="1200"/>
            </a:lvl8pPr>
            <a:lvl9pPr marL="4114800" lvl="8" indent="-304800" rtl="0">
              <a:spcBef>
                <a:spcPts val="500"/>
              </a:spcBef>
              <a:spcAft>
                <a:spcPts val="0"/>
              </a:spcAft>
              <a:buSzPts val="1200"/>
              <a:buChar char="•"/>
              <a:defRPr sz="1200"/>
            </a:lvl9pPr>
          </a:lstStyle>
          <a:p>
            <a:endParaRPr/>
          </a:p>
        </p:txBody>
      </p:sp>
      <p:sp>
        <p:nvSpPr>
          <p:cNvPr id="110" name="Google Shape;110;p17"/>
          <p:cNvSpPr txBox="1">
            <a:spLocks noGrp="1"/>
          </p:cNvSpPr>
          <p:nvPr>
            <p:ph type="body" idx="2"/>
          </p:nvPr>
        </p:nvSpPr>
        <p:spPr>
          <a:xfrm>
            <a:off x="6443200" y="1536633"/>
            <a:ext cx="5333100" cy="45552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500"/>
              </a:spcBef>
              <a:spcAft>
                <a:spcPts val="0"/>
              </a:spcAft>
              <a:buSzPts val="1200"/>
              <a:buChar char="•"/>
              <a:defRPr sz="1200"/>
            </a:lvl7pPr>
            <a:lvl8pPr marL="3657600" lvl="7" indent="-304800" rtl="0">
              <a:spcBef>
                <a:spcPts val="500"/>
              </a:spcBef>
              <a:spcAft>
                <a:spcPts val="0"/>
              </a:spcAft>
              <a:buSzPts val="1200"/>
              <a:buChar char="•"/>
              <a:defRPr sz="1200"/>
            </a:lvl8pPr>
            <a:lvl9pPr marL="4114800" lvl="8" indent="-304800" rtl="0">
              <a:spcBef>
                <a:spcPts val="500"/>
              </a:spcBef>
              <a:spcAft>
                <a:spcPts val="0"/>
              </a:spcAft>
              <a:buSzPts val="1200"/>
              <a:buChar char="•"/>
              <a:defRPr sz="1200"/>
            </a:lvl9pPr>
          </a:lstStyle>
          <a:p>
            <a:endParaRPr/>
          </a:p>
        </p:txBody>
      </p:sp>
      <p:sp>
        <p:nvSpPr>
          <p:cNvPr id="111" name="Google Shape;111;p17"/>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11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1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486139" y="350815"/>
            <a:ext cx="93159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0"/>
          <p:cNvSpPr txBox="1">
            <a:spLocks noGrp="1"/>
          </p:cNvSpPr>
          <p:nvPr>
            <p:ph type="body" idx="1"/>
          </p:nvPr>
        </p:nvSpPr>
        <p:spPr>
          <a:xfrm>
            <a:off x="486139" y="1600200"/>
            <a:ext cx="5384700" cy="4697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1000"/>
              </a:spcBef>
              <a:spcAft>
                <a:spcPts val="0"/>
              </a:spcAft>
              <a:buSzPts val="2400"/>
              <a:buChar char="•"/>
              <a:defRPr sz="2400"/>
            </a:lvl2pPr>
            <a:lvl3pPr marL="1371600" lvl="2" indent="-355600" algn="l" rtl="0">
              <a:spcBef>
                <a:spcPts val="1000"/>
              </a:spcBef>
              <a:spcAft>
                <a:spcPts val="0"/>
              </a:spcAft>
              <a:buSzPts val="2000"/>
              <a:buChar char="•"/>
              <a:defRPr sz="2000"/>
            </a:lvl3pPr>
            <a:lvl4pPr marL="1828800" lvl="3" indent="-342900" algn="l" rtl="0">
              <a:spcBef>
                <a:spcPts val="1000"/>
              </a:spcBef>
              <a:spcAft>
                <a:spcPts val="0"/>
              </a:spcAft>
              <a:buClr>
                <a:schemeClr val="dk2"/>
              </a:buClr>
              <a:buSzPts val="1800"/>
              <a:buChar char="•"/>
              <a:defRPr sz="1800"/>
            </a:lvl4pPr>
            <a:lvl5pPr marL="2286000" lvl="4" indent="-342900" algn="l" rtl="0">
              <a:spcBef>
                <a:spcPts val="1000"/>
              </a:spcBef>
              <a:spcAft>
                <a:spcPts val="0"/>
              </a:spcAft>
              <a:buClr>
                <a:schemeClr val="dk2"/>
              </a:buClr>
              <a:buSzPts val="1800"/>
              <a:buChar char="•"/>
              <a:defRPr sz="1800"/>
            </a:lvl5pPr>
            <a:lvl6pPr marL="2743200" lvl="5" indent="-342900" algn="l" rtl="0">
              <a:spcBef>
                <a:spcPts val="100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7" name="Google Shape;117;p20"/>
          <p:cNvSpPr txBox="1">
            <a:spLocks noGrp="1"/>
          </p:cNvSpPr>
          <p:nvPr>
            <p:ph type="body" idx="2"/>
          </p:nvPr>
        </p:nvSpPr>
        <p:spPr>
          <a:xfrm>
            <a:off x="6074139" y="1600200"/>
            <a:ext cx="5384700" cy="4697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1000"/>
              </a:spcBef>
              <a:spcAft>
                <a:spcPts val="0"/>
              </a:spcAft>
              <a:buSzPts val="2400"/>
              <a:buChar char="•"/>
              <a:defRPr sz="2400"/>
            </a:lvl2pPr>
            <a:lvl3pPr marL="1371600" lvl="2" indent="-355600" algn="l" rtl="0">
              <a:spcBef>
                <a:spcPts val="1000"/>
              </a:spcBef>
              <a:spcAft>
                <a:spcPts val="0"/>
              </a:spcAft>
              <a:buSzPts val="2000"/>
              <a:buChar char="•"/>
              <a:defRPr sz="2000"/>
            </a:lvl3pPr>
            <a:lvl4pPr marL="1828800" lvl="3" indent="-342900" algn="l" rtl="0">
              <a:spcBef>
                <a:spcPts val="1000"/>
              </a:spcBef>
              <a:spcAft>
                <a:spcPts val="0"/>
              </a:spcAft>
              <a:buClr>
                <a:schemeClr val="dk2"/>
              </a:buClr>
              <a:buSzPts val="1800"/>
              <a:buChar char="•"/>
              <a:defRPr sz="1800"/>
            </a:lvl4pPr>
            <a:lvl5pPr marL="2286000" lvl="4" indent="-342900" algn="l" rtl="0">
              <a:spcBef>
                <a:spcPts val="1000"/>
              </a:spcBef>
              <a:spcAft>
                <a:spcPts val="0"/>
              </a:spcAft>
              <a:buClr>
                <a:schemeClr val="dk2"/>
              </a:buClr>
              <a:buSzPts val="1800"/>
              <a:buChar char="•"/>
              <a:defRPr sz="1800"/>
            </a:lvl5pPr>
            <a:lvl6pPr marL="2743200" lvl="5" indent="-342900" algn="l" rtl="0">
              <a:spcBef>
                <a:spcPts val="100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Solid White)">
  <p:cSld name="Title and Content (Solid White)">
    <p:bg>
      <p:bgPr>
        <a:solidFill>
          <a:schemeClr val="lt1"/>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2700"/>
              <a:buFont typeface="Calibri"/>
              <a:buNone/>
              <a:defRPr sz="27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838200" y="1366346"/>
            <a:ext cx="10515600"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838201" y="6356352"/>
            <a:ext cx="13585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302178" y="6356351"/>
            <a:ext cx="558764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9891133" y="6356352"/>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Logo Only)">
  <p:cSld name="1_Title Slide (Logo Only)">
    <p:bg>
      <p:bgPr>
        <a:solidFill>
          <a:schemeClr val="lt1"/>
        </a:solidFill>
        <a:effectLst/>
      </p:bgPr>
    </p:bg>
    <p:spTree>
      <p:nvGrpSpPr>
        <p:cNvPr id="1" name="Shape 124"/>
        <p:cNvGrpSpPr/>
        <p:nvPr/>
      </p:nvGrpSpPr>
      <p:grpSpPr>
        <a:xfrm>
          <a:off x="0" y="0"/>
          <a:ext cx="0" cy="0"/>
          <a:chOff x="0" y="0"/>
          <a:chExt cx="0" cy="0"/>
        </a:xfrm>
      </p:grpSpPr>
      <p:sp>
        <p:nvSpPr>
          <p:cNvPr id="125" name="Google Shape;125;p22"/>
          <p:cNvSpPr txBox="1">
            <a:spLocks noGrp="1"/>
          </p:cNvSpPr>
          <p:nvPr>
            <p:ph type="ctrTitle"/>
          </p:nvPr>
        </p:nvSpPr>
        <p:spPr>
          <a:xfrm>
            <a:off x="0" y="4188564"/>
            <a:ext cx="12192000" cy="1199100"/>
          </a:xfrm>
          <a:prstGeom prst="rect">
            <a:avLst/>
          </a:prstGeom>
          <a:solidFill>
            <a:schemeClr val="accent1"/>
          </a:solidFill>
          <a:ln>
            <a:noFill/>
          </a:ln>
        </p:spPr>
        <p:txBody>
          <a:bodyPr spcFirstLastPara="1" wrap="square" lIns="182875" tIns="91425" rIns="182875" bIns="91425" anchor="ctr" anchorCtr="0">
            <a:normAutofit/>
          </a:bodyPr>
          <a:lstStyle>
            <a:lvl1pPr lvl="0" algn="ctr"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2"/>
          <p:cNvSpPr/>
          <p:nvPr/>
        </p:nvSpPr>
        <p:spPr>
          <a:xfrm>
            <a:off x="0" y="5387786"/>
            <a:ext cx="12192000" cy="1470300"/>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7" name="Google Shape;127;p22"/>
          <p:cNvSpPr txBox="1">
            <a:spLocks noGrp="1"/>
          </p:cNvSpPr>
          <p:nvPr>
            <p:ph type="body" idx="1"/>
          </p:nvPr>
        </p:nvSpPr>
        <p:spPr>
          <a:xfrm>
            <a:off x="2802467" y="5644884"/>
            <a:ext cx="6587100" cy="9030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0"/>
              </a:spcBef>
              <a:spcAft>
                <a:spcPts val="0"/>
              </a:spcAft>
              <a:buSzPts val="1800"/>
              <a:buNone/>
              <a:defRPr sz="18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8" name="Google Shape;128;p22"/>
          <p:cNvSpPr txBox="1">
            <a:spLocks noGrp="1"/>
          </p:cNvSpPr>
          <p:nvPr>
            <p:ph type="dt" idx="10"/>
          </p:nvPr>
        </p:nvSpPr>
        <p:spPr>
          <a:xfrm>
            <a:off x="838200" y="6356350"/>
            <a:ext cx="13587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22"/>
          <p:cNvSpPr txBox="1">
            <a:spLocks noGrp="1"/>
          </p:cNvSpPr>
          <p:nvPr>
            <p:ph type="ftr" idx="11"/>
          </p:nvPr>
        </p:nvSpPr>
        <p:spPr>
          <a:xfrm>
            <a:off x="3302177" y="6356349"/>
            <a:ext cx="5587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1200">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2"/>
          <p:cNvSpPr txBox="1">
            <a:spLocks noGrp="1"/>
          </p:cNvSpPr>
          <p:nvPr>
            <p:ph type="sldNum" idx="12"/>
          </p:nvPr>
        </p:nvSpPr>
        <p:spPr>
          <a:xfrm>
            <a:off x="9891132" y="6356350"/>
            <a:ext cx="1462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pic>
        <p:nvPicPr>
          <p:cNvPr id="131" name="Google Shape;131;p22"/>
          <p:cNvPicPr preferRelativeResize="0"/>
          <p:nvPr/>
        </p:nvPicPr>
        <p:blipFill rotWithShape="1">
          <a:blip r:embed="rId2">
            <a:alphaModFix/>
          </a:blip>
          <a:srcRect/>
          <a:stretch/>
        </p:blipFill>
        <p:spPr>
          <a:xfrm>
            <a:off x="3372377" y="1803811"/>
            <a:ext cx="4085434" cy="542820"/>
          </a:xfrm>
          <a:prstGeom prst="rect">
            <a:avLst/>
          </a:prstGeom>
          <a:noFill/>
          <a:ln>
            <a:noFill/>
          </a:ln>
        </p:spPr>
      </p:pic>
      <p:pic>
        <p:nvPicPr>
          <p:cNvPr id="132" name="Google Shape;132;p22" descr="08E63123-0EA5-48C1-AA21-28EADA3137E5"/>
          <p:cNvPicPr preferRelativeResize="0"/>
          <p:nvPr/>
        </p:nvPicPr>
        <p:blipFill rotWithShape="1">
          <a:blip r:embed="rId3">
            <a:alphaModFix/>
          </a:blip>
          <a:srcRect/>
          <a:stretch/>
        </p:blipFill>
        <p:spPr>
          <a:xfrm>
            <a:off x="4703809" y="2722866"/>
            <a:ext cx="2088287" cy="96912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Solid White)">
  <p:cSld name="Title and Content (Solid White)">
    <p:bg>
      <p:bgPr>
        <a:solidFill>
          <a:schemeClr val="lt1"/>
        </a:solidFill>
        <a:effectLst/>
      </p:bgPr>
    </p:bg>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838200" y="-1"/>
            <a:ext cx="10515600" cy="1215900"/>
          </a:xfrm>
          <a:prstGeom prst="rect">
            <a:avLst/>
          </a:prstGeom>
          <a:noFill/>
          <a:ln>
            <a:noFill/>
          </a:ln>
        </p:spPr>
        <p:txBody>
          <a:bodyPr spcFirstLastPara="1" wrap="square" lIns="0" tIns="45700" rIns="0" bIns="45700" anchor="ctr" anchorCtr="0">
            <a:normAutofit/>
          </a:bodyPr>
          <a:lstStyle>
            <a:lvl1pPr lvl="0" algn="r" rtl="0">
              <a:lnSpc>
                <a:spcPct val="90000"/>
              </a:lnSpc>
              <a:spcBef>
                <a:spcPts val="0"/>
              </a:spcBef>
              <a:spcAft>
                <a:spcPts val="0"/>
              </a:spcAft>
              <a:buClr>
                <a:schemeClr val="dk1"/>
              </a:buClr>
              <a:buSzPts val="2700"/>
              <a:buFont typeface="Calibri"/>
              <a:buNone/>
              <a:defRPr sz="27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3"/>
          <p:cNvSpPr txBox="1">
            <a:spLocks noGrp="1"/>
          </p:cNvSpPr>
          <p:nvPr>
            <p:ph type="body" idx="1"/>
          </p:nvPr>
        </p:nvSpPr>
        <p:spPr>
          <a:xfrm>
            <a:off x="838200" y="1366346"/>
            <a:ext cx="10515600" cy="4788300"/>
          </a:xfrm>
          <a:prstGeom prst="rect">
            <a:avLst/>
          </a:prstGeom>
          <a:noFill/>
          <a:ln>
            <a:noFill/>
          </a:ln>
        </p:spPr>
        <p:txBody>
          <a:bodyPr spcFirstLastPara="1" wrap="square" lIns="91425" tIns="45700" rIns="91425" bIns="45700" anchor="t" anchorCtr="0">
            <a:normAutofit/>
          </a:bodyPr>
          <a:lstStyle>
            <a:lvl1pPr marL="457200" lvl="0" indent="-387350" algn="l" rtl="0">
              <a:lnSpc>
                <a:spcPct val="100000"/>
              </a:lnSpc>
              <a:spcBef>
                <a:spcPts val="1000"/>
              </a:spcBef>
              <a:spcAft>
                <a:spcPts val="0"/>
              </a:spcAft>
              <a:buSzPts val="2500"/>
              <a:buChar char="•"/>
              <a:defRPr>
                <a:solidFill>
                  <a:schemeClr val="dk2"/>
                </a:solidFill>
              </a:defRPr>
            </a:lvl1pPr>
            <a:lvl2pPr marL="914400" lvl="1" indent="-361950" algn="l" rtl="0">
              <a:lnSpc>
                <a:spcPct val="100000"/>
              </a:lnSpc>
              <a:spcBef>
                <a:spcPts val="1000"/>
              </a:spcBef>
              <a:spcAft>
                <a:spcPts val="0"/>
              </a:spcAft>
              <a:buSzPts val="2100"/>
              <a:buChar char="•"/>
              <a:defRPr>
                <a:solidFill>
                  <a:schemeClr val="dk2"/>
                </a:solidFill>
              </a:defRPr>
            </a:lvl2pPr>
            <a:lvl3pPr marL="1371600" lvl="2" indent="-336550" algn="l" rtl="0">
              <a:lnSpc>
                <a:spcPct val="100000"/>
              </a:lnSpc>
              <a:spcBef>
                <a:spcPts val="1000"/>
              </a:spcBef>
              <a:spcAft>
                <a:spcPts val="0"/>
              </a:spcAft>
              <a:buSzPts val="1700"/>
              <a:buChar char="•"/>
              <a:defRPr>
                <a:solidFill>
                  <a:schemeClr val="dk2"/>
                </a:solidFill>
              </a:defRPr>
            </a:lvl3pPr>
            <a:lvl4pPr marL="1828800" lvl="3" indent="-336550" algn="l" rtl="0">
              <a:lnSpc>
                <a:spcPct val="100000"/>
              </a:lnSpc>
              <a:spcBef>
                <a:spcPts val="1000"/>
              </a:spcBef>
              <a:spcAft>
                <a:spcPts val="0"/>
              </a:spcAft>
              <a:buSzPts val="1700"/>
              <a:buChar char="•"/>
              <a:defRPr>
                <a:solidFill>
                  <a:schemeClr val="dk2"/>
                </a:solidFill>
              </a:defRPr>
            </a:lvl4pPr>
            <a:lvl5pPr marL="2286000" lvl="4" indent="-336550" algn="l" rtl="0">
              <a:lnSpc>
                <a:spcPct val="100000"/>
              </a:lnSpc>
              <a:spcBef>
                <a:spcPts val="1000"/>
              </a:spcBef>
              <a:spcAft>
                <a:spcPts val="0"/>
              </a:spcAft>
              <a:buSzPts val="1700"/>
              <a:buChar char="•"/>
              <a:defRPr>
                <a:solidFill>
                  <a:schemeClr val="dk2"/>
                </a:solidFill>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 name="Google Shape;136;p23"/>
          <p:cNvSpPr txBox="1">
            <a:spLocks noGrp="1"/>
          </p:cNvSpPr>
          <p:nvPr>
            <p:ph type="dt" idx="10"/>
          </p:nvPr>
        </p:nvSpPr>
        <p:spPr>
          <a:xfrm>
            <a:off x="838201" y="6356352"/>
            <a:ext cx="13587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23"/>
          <p:cNvSpPr txBox="1">
            <a:spLocks noGrp="1"/>
          </p:cNvSpPr>
          <p:nvPr>
            <p:ph type="ftr" idx="11"/>
          </p:nvPr>
        </p:nvSpPr>
        <p:spPr>
          <a:xfrm>
            <a:off x="3302178" y="6356351"/>
            <a:ext cx="5587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p23"/>
          <p:cNvSpPr txBox="1">
            <a:spLocks noGrp="1"/>
          </p:cNvSpPr>
          <p:nvPr>
            <p:ph type="sldNum" idx="12"/>
          </p:nvPr>
        </p:nvSpPr>
        <p:spPr>
          <a:xfrm>
            <a:off x="9891133" y="6356352"/>
            <a:ext cx="1462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White)" type="obj">
  <p:cSld name="OBJECT">
    <p:spTree>
      <p:nvGrpSpPr>
        <p:cNvPr id="1" name="Shape 139"/>
        <p:cNvGrpSpPr/>
        <p:nvPr/>
      </p:nvGrpSpPr>
      <p:grpSpPr>
        <a:xfrm>
          <a:off x="0" y="0"/>
          <a:ext cx="0" cy="0"/>
          <a:chOff x="0" y="0"/>
          <a:chExt cx="0" cy="0"/>
        </a:xfrm>
      </p:grpSpPr>
      <p:sp>
        <p:nvSpPr>
          <p:cNvPr id="140" name="Google Shape;140;p24"/>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1" name="Google Shape;141;p24"/>
          <p:cNvSpPr txBox="1">
            <a:spLocks noGrp="1"/>
          </p:cNvSpPr>
          <p:nvPr>
            <p:ph type="title"/>
          </p:nvPr>
        </p:nvSpPr>
        <p:spPr>
          <a:xfrm>
            <a:off x="2363996" y="152400"/>
            <a:ext cx="8989500" cy="914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p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87350" algn="l" rtl="0">
              <a:lnSpc>
                <a:spcPct val="100000"/>
              </a:lnSpc>
              <a:spcBef>
                <a:spcPts val="1000"/>
              </a:spcBef>
              <a:spcAft>
                <a:spcPts val="0"/>
              </a:spcAft>
              <a:buClr>
                <a:schemeClr val="accent1"/>
              </a:buClr>
              <a:buSzPts val="2500"/>
              <a:buChar char="•"/>
              <a:defRPr/>
            </a:lvl1pPr>
            <a:lvl2pPr marL="914400" lvl="1" indent="-361950" algn="l" rtl="0">
              <a:lnSpc>
                <a:spcPct val="100000"/>
              </a:lnSpc>
              <a:spcBef>
                <a:spcPts val="1000"/>
              </a:spcBef>
              <a:spcAft>
                <a:spcPts val="0"/>
              </a:spcAft>
              <a:buClr>
                <a:schemeClr val="accent1"/>
              </a:buClr>
              <a:buSzPts val="2100"/>
              <a:buChar char="•"/>
              <a:defRPr/>
            </a:lvl2pPr>
            <a:lvl3pPr marL="1371600" lvl="2" indent="-336550" algn="l" rtl="0">
              <a:lnSpc>
                <a:spcPct val="100000"/>
              </a:lnSpc>
              <a:spcBef>
                <a:spcPts val="1000"/>
              </a:spcBef>
              <a:spcAft>
                <a:spcPts val="0"/>
              </a:spcAft>
              <a:buClr>
                <a:schemeClr val="accent1"/>
              </a:buClr>
              <a:buSzPts val="1700"/>
              <a:buChar char="•"/>
              <a:defRPr/>
            </a:lvl3pPr>
            <a:lvl4pPr marL="1828800" lvl="3" indent="-336550" algn="l" rtl="0">
              <a:lnSpc>
                <a:spcPct val="100000"/>
              </a:lnSpc>
              <a:spcBef>
                <a:spcPts val="1000"/>
              </a:spcBef>
              <a:spcAft>
                <a:spcPts val="0"/>
              </a:spcAft>
              <a:buClr>
                <a:schemeClr val="accent1"/>
              </a:buClr>
              <a:buSzPts val="1700"/>
              <a:buChar char="•"/>
              <a:defRPr/>
            </a:lvl4pPr>
            <a:lvl5pPr marL="2286000" lvl="4" indent="-336550" algn="l" rtl="0">
              <a:lnSpc>
                <a:spcPct val="100000"/>
              </a:lnSpc>
              <a:spcBef>
                <a:spcPts val="1000"/>
              </a:spcBef>
              <a:spcAft>
                <a:spcPts val="0"/>
              </a:spcAft>
              <a:buClr>
                <a:schemeClr val="accent1"/>
              </a:buClr>
              <a:buSzPts val="17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3" name="Google Shape;143;p24"/>
          <p:cNvSpPr txBox="1">
            <a:spLocks noGrp="1"/>
          </p:cNvSpPr>
          <p:nvPr>
            <p:ph type="dt" idx="10"/>
          </p:nvPr>
        </p:nvSpPr>
        <p:spPr>
          <a:xfrm>
            <a:off x="838200" y="6356350"/>
            <a:ext cx="13587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p24"/>
          <p:cNvSpPr txBox="1">
            <a:spLocks noGrp="1"/>
          </p:cNvSpPr>
          <p:nvPr>
            <p:ph type="sldNum" idx="12"/>
          </p:nvPr>
        </p:nvSpPr>
        <p:spPr>
          <a:xfrm>
            <a:off x="9891132" y="6356350"/>
            <a:ext cx="1462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24"/>
          <p:cNvSpPr/>
          <p:nvPr/>
        </p:nvSpPr>
        <p:spPr>
          <a:xfrm>
            <a:off x="0" y="1216025"/>
            <a:ext cx="12192000" cy="119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6" name="Google Shape;146;p24"/>
          <p:cNvSpPr txBox="1">
            <a:spLocks noGrp="1"/>
          </p:cNvSpPr>
          <p:nvPr>
            <p:ph type="ftr" idx="11"/>
          </p:nvPr>
        </p:nvSpPr>
        <p:spPr>
          <a:xfrm>
            <a:off x="2885256" y="6356350"/>
            <a:ext cx="64215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1200"/>
              <a:buFont typeface="Calibri"/>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47" name="Google Shape;147;p24"/>
          <p:cNvPicPr preferRelativeResize="0"/>
          <p:nvPr/>
        </p:nvPicPr>
        <p:blipFill>
          <a:blip r:embed="rId2">
            <a:alphaModFix/>
          </a:blip>
          <a:stretch>
            <a:fillRect/>
          </a:stretch>
        </p:blipFill>
        <p:spPr>
          <a:xfrm>
            <a:off x="981073" y="152400"/>
            <a:ext cx="1514475" cy="6858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Boxed)">
  <p:cSld name="Section Title (Boxed)">
    <p:bg>
      <p:bgPr>
        <a:solidFill>
          <a:srgbClr val="E8E8E8"/>
        </a:solidFill>
        <a:effectLst/>
      </p:bgPr>
    </p:bg>
    <p:spTree>
      <p:nvGrpSpPr>
        <p:cNvPr id="1" name="Shape 148"/>
        <p:cNvGrpSpPr/>
        <p:nvPr/>
      </p:nvGrpSpPr>
      <p:grpSpPr>
        <a:xfrm>
          <a:off x="0" y="0"/>
          <a:ext cx="0" cy="0"/>
          <a:chOff x="0" y="0"/>
          <a:chExt cx="0" cy="0"/>
        </a:xfrm>
      </p:grpSpPr>
      <p:sp>
        <p:nvSpPr>
          <p:cNvPr id="149" name="Google Shape;149;p25"/>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0" name="Google Shape;150;p25"/>
          <p:cNvSpPr txBox="1">
            <a:spLocks noGrp="1"/>
          </p:cNvSpPr>
          <p:nvPr>
            <p:ph type="title"/>
          </p:nvPr>
        </p:nvSpPr>
        <p:spPr>
          <a:xfrm>
            <a:off x="838200" y="1335281"/>
            <a:ext cx="10515600" cy="4841700"/>
          </a:xfrm>
          <a:prstGeom prst="rect">
            <a:avLst/>
          </a:prstGeom>
          <a:solidFill>
            <a:schemeClr val="lt1"/>
          </a:solidFill>
          <a:ln>
            <a:noFill/>
          </a:ln>
        </p:spPr>
        <p:txBody>
          <a:bodyPr spcFirstLastPara="1" wrap="square" lIns="182875" tIns="91425" rIns="182875" bIns="274300" anchor="b" anchorCtr="0">
            <a:normAutofit/>
          </a:bodyPr>
          <a:lstStyle>
            <a:lvl1pPr lvl="0" algn="l" rtl="0">
              <a:lnSpc>
                <a:spcPct val="90000"/>
              </a:lnSpc>
              <a:spcBef>
                <a:spcPts val="0"/>
              </a:spcBef>
              <a:spcAft>
                <a:spcPts val="0"/>
              </a:spcAft>
              <a:buClr>
                <a:schemeClr val="dk1"/>
              </a:buClr>
              <a:buSzPts val="7200"/>
              <a:buFont typeface="Calibri"/>
              <a:buNone/>
              <a:defRPr sz="72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25"/>
          <p:cNvSpPr txBox="1">
            <a:spLocks noGrp="1"/>
          </p:cNvSpPr>
          <p:nvPr>
            <p:ph type="dt" idx="10"/>
          </p:nvPr>
        </p:nvSpPr>
        <p:spPr>
          <a:xfrm>
            <a:off x="838200" y="6356350"/>
            <a:ext cx="13587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5"/>
          <p:cNvSpPr txBox="1">
            <a:spLocks noGrp="1"/>
          </p:cNvSpPr>
          <p:nvPr>
            <p:ph type="sldNum" idx="12"/>
          </p:nvPr>
        </p:nvSpPr>
        <p:spPr>
          <a:xfrm>
            <a:off x="9891132" y="6356350"/>
            <a:ext cx="1462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25"/>
          <p:cNvSpPr/>
          <p:nvPr/>
        </p:nvSpPr>
        <p:spPr>
          <a:xfrm>
            <a:off x="0" y="1216025"/>
            <a:ext cx="12192000" cy="119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4" name="Google Shape;154;p25"/>
          <p:cNvSpPr txBox="1">
            <a:spLocks noGrp="1"/>
          </p:cNvSpPr>
          <p:nvPr>
            <p:ph type="ftr" idx="11"/>
          </p:nvPr>
        </p:nvSpPr>
        <p:spPr>
          <a:xfrm>
            <a:off x="2885256" y="6356350"/>
            <a:ext cx="64215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1200"/>
              <a:buFont typeface="Calibri"/>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55" name="Google Shape;155;p25"/>
          <p:cNvPicPr preferRelativeResize="0"/>
          <p:nvPr/>
        </p:nvPicPr>
        <p:blipFill>
          <a:blip r:embed="rId2">
            <a:alphaModFix/>
          </a:blip>
          <a:stretch>
            <a:fillRect/>
          </a:stretch>
        </p:blipFill>
        <p:spPr>
          <a:xfrm>
            <a:off x="543413" y="12900"/>
            <a:ext cx="1893094" cy="8572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838200" y="2212733"/>
            <a:ext cx="10515600" cy="14721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7000"/>
              <a:buFont typeface="Calibri"/>
              <a:buNone/>
              <a:defRPr sz="7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p26"/>
          <p:cNvSpPr txBox="1">
            <a:spLocks noGrp="1"/>
          </p:cNvSpPr>
          <p:nvPr>
            <p:ph type="body" idx="1"/>
          </p:nvPr>
        </p:nvSpPr>
        <p:spPr>
          <a:xfrm>
            <a:off x="838200" y="3684897"/>
            <a:ext cx="10515600" cy="2517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SzPts val="2500"/>
              <a:buNone/>
              <a:defRPr>
                <a:solidFill>
                  <a:schemeClr val="lt1"/>
                </a:solidFill>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9" name="Google Shape;159;p26"/>
          <p:cNvSpPr txBox="1">
            <a:spLocks noGrp="1"/>
          </p:cNvSpPr>
          <p:nvPr>
            <p:ph type="dt" idx="10"/>
          </p:nvPr>
        </p:nvSpPr>
        <p:spPr>
          <a:xfrm>
            <a:off x="838200" y="6356350"/>
            <a:ext cx="13587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26"/>
          <p:cNvSpPr txBox="1">
            <a:spLocks noGrp="1"/>
          </p:cNvSpPr>
          <p:nvPr>
            <p:ph type="ftr" idx="11"/>
          </p:nvPr>
        </p:nvSpPr>
        <p:spPr>
          <a:xfrm>
            <a:off x="2885256" y="6356350"/>
            <a:ext cx="6421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26"/>
          <p:cNvSpPr txBox="1">
            <a:spLocks noGrp="1"/>
          </p:cNvSpPr>
          <p:nvPr>
            <p:ph type="sldNum" idx="12"/>
          </p:nvPr>
        </p:nvSpPr>
        <p:spPr>
          <a:xfrm>
            <a:off x="9891132" y="6356350"/>
            <a:ext cx="1462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FFFFFF"/>
                </a:solidFill>
                <a:latin typeface="Calibri"/>
                <a:ea typeface="Calibri"/>
                <a:cs typeface="Calibri"/>
                <a:sym typeface="Calibri"/>
              </a:defRPr>
            </a:lvl1pPr>
            <a:lvl2pPr marL="0" lvl="1" indent="0" algn="r" rtl="0">
              <a:spcBef>
                <a:spcPts val="0"/>
              </a:spcBef>
              <a:buNone/>
              <a:defRPr sz="1200">
                <a:solidFill>
                  <a:srgbClr val="FFFFFF"/>
                </a:solidFill>
                <a:latin typeface="Calibri"/>
                <a:ea typeface="Calibri"/>
                <a:cs typeface="Calibri"/>
                <a:sym typeface="Calibri"/>
              </a:defRPr>
            </a:lvl2pPr>
            <a:lvl3pPr marL="0" lvl="2" indent="0" algn="r" rtl="0">
              <a:spcBef>
                <a:spcPts val="0"/>
              </a:spcBef>
              <a:buNone/>
              <a:defRPr sz="1200">
                <a:solidFill>
                  <a:srgbClr val="FFFFFF"/>
                </a:solidFill>
                <a:latin typeface="Calibri"/>
                <a:ea typeface="Calibri"/>
                <a:cs typeface="Calibri"/>
                <a:sym typeface="Calibri"/>
              </a:defRPr>
            </a:lvl3pPr>
            <a:lvl4pPr marL="0" lvl="3" indent="0" algn="r" rtl="0">
              <a:spcBef>
                <a:spcPts val="0"/>
              </a:spcBef>
              <a:buNone/>
              <a:defRPr sz="1200">
                <a:solidFill>
                  <a:srgbClr val="FFFFFF"/>
                </a:solidFill>
                <a:latin typeface="Calibri"/>
                <a:ea typeface="Calibri"/>
                <a:cs typeface="Calibri"/>
                <a:sym typeface="Calibri"/>
              </a:defRPr>
            </a:lvl4pPr>
            <a:lvl5pPr marL="0" lvl="4" indent="0" algn="r" rtl="0">
              <a:spcBef>
                <a:spcPts val="0"/>
              </a:spcBef>
              <a:buNone/>
              <a:defRPr sz="1200">
                <a:solidFill>
                  <a:srgbClr val="FFFFFF"/>
                </a:solidFill>
                <a:latin typeface="Calibri"/>
                <a:ea typeface="Calibri"/>
                <a:cs typeface="Calibri"/>
                <a:sym typeface="Calibri"/>
              </a:defRPr>
            </a:lvl5pPr>
            <a:lvl6pPr marL="0" lvl="5" indent="0" algn="r" rtl="0">
              <a:spcBef>
                <a:spcPts val="0"/>
              </a:spcBef>
              <a:buNone/>
              <a:defRPr sz="1200">
                <a:solidFill>
                  <a:srgbClr val="FFFFFF"/>
                </a:solidFill>
                <a:latin typeface="Calibri"/>
                <a:ea typeface="Calibri"/>
                <a:cs typeface="Calibri"/>
                <a:sym typeface="Calibri"/>
              </a:defRPr>
            </a:lvl6pPr>
            <a:lvl7pPr marL="0" lvl="6" indent="0" algn="r" rtl="0">
              <a:spcBef>
                <a:spcPts val="0"/>
              </a:spcBef>
              <a:buNone/>
              <a:defRPr sz="1200">
                <a:solidFill>
                  <a:srgbClr val="FFFFFF"/>
                </a:solidFill>
                <a:latin typeface="Calibri"/>
                <a:ea typeface="Calibri"/>
                <a:cs typeface="Calibri"/>
                <a:sym typeface="Calibri"/>
              </a:defRPr>
            </a:lvl7pPr>
            <a:lvl8pPr marL="0" lvl="7" indent="0" algn="r" rtl="0">
              <a:spcBef>
                <a:spcPts val="0"/>
              </a:spcBef>
              <a:buNone/>
              <a:defRPr sz="1200">
                <a:solidFill>
                  <a:srgbClr val="FFFFFF"/>
                </a:solidFill>
                <a:latin typeface="Calibri"/>
                <a:ea typeface="Calibri"/>
                <a:cs typeface="Calibri"/>
                <a:sym typeface="Calibri"/>
              </a:defRPr>
            </a:lvl8pPr>
            <a:lvl9pPr marL="0" lvl="8" indent="0" algn="r" rtl="0">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26"/>
          <p:cNvSpPr/>
          <p:nvPr/>
        </p:nvSpPr>
        <p:spPr>
          <a:xfrm>
            <a:off x="0" y="0"/>
            <a:ext cx="12192000" cy="165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63" name="Google Shape;163;p26"/>
          <p:cNvPicPr preferRelativeResize="0"/>
          <p:nvPr/>
        </p:nvPicPr>
        <p:blipFill rotWithShape="1">
          <a:blip r:embed="rId2">
            <a:alphaModFix/>
          </a:blip>
          <a:srcRect/>
          <a:stretch/>
        </p:blipFill>
        <p:spPr>
          <a:xfrm>
            <a:off x="7867176" y="594061"/>
            <a:ext cx="2614968" cy="347444"/>
          </a:xfrm>
          <a:prstGeom prst="rect">
            <a:avLst/>
          </a:prstGeom>
          <a:noFill/>
          <a:ln>
            <a:noFill/>
          </a:ln>
        </p:spPr>
      </p:pic>
      <p:pic>
        <p:nvPicPr>
          <p:cNvPr id="164" name="Google Shape;164;p26" descr="08E63123-0EA5-48C1-AA21-28EADA3137E5"/>
          <p:cNvPicPr preferRelativeResize="0"/>
          <p:nvPr/>
        </p:nvPicPr>
        <p:blipFill rotWithShape="1">
          <a:blip r:embed="rId3">
            <a:alphaModFix/>
          </a:blip>
          <a:srcRect/>
          <a:stretch/>
        </p:blipFill>
        <p:spPr>
          <a:xfrm>
            <a:off x="500443" y="353698"/>
            <a:ext cx="1272261" cy="59042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Boxed)">
  <p:cSld name="1_Title and Content (Boxed)">
    <p:bg>
      <p:bgPr>
        <a:solidFill>
          <a:srgbClr val="E8E8E8"/>
        </a:solidFill>
        <a:effectLst/>
      </p:bgPr>
    </p:bg>
    <p:spTree>
      <p:nvGrpSpPr>
        <p:cNvPr id="1" name="Shape 165"/>
        <p:cNvGrpSpPr/>
        <p:nvPr/>
      </p:nvGrpSpPr>
      <p:grpSpPr>
        <a:xfrm>
          <a:off x="0" y="0"/>
          <a:ext cx="0" cy="0"/>
          <a:chOff x="0" y="0"/>
          <a:chExt cx="0" cy="0"/>
        </a:xfrm>
      </p:grpSpPr>
      <p:sp>
        <p:nvSpPr>
          <p:cNvPr id="166" name="Google Shape;166;p27"/>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7" name="Google Shape;167;p27"/>
          <p:cNvSpPr txBox="1">
            <a:spLocks noGrp="1"/>
          </p:cNvSpPr>
          <p:nvPr>
            <p:ph type="title"/>
          </p:nvPr>
        </p:nvSpPr>
        <p:spPr>
          <a:xfrm>
            <a:off x="2363996" y="152400"/>
            <a:ext cx="8989500" cy="914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27"/>
          <p:cNvSpPr txBox="1">
            <a:spLocks noGrp="1"/>
          </p:cNvSpPr>
          <p:nvPr>
            <p:ph type="body" idx="1"/>
          </p:nvPr>
        </p:nvSpPr>
        <p:spPr>
          <a:xfrm>
            <a:off x="838200" y="1335281"/>
            <a:ext cx="10515600" cy="4841700"/>
          </a:xfrm>
          <a:prstGeom prst="rect">
            <a:avLst/>
          </a:prstGeom>
          <a:solidFill>
            <a:schemeClr val="lt1"/>
          </a:solidFill>
          <a:ln>
            <a:noFill/>
          </a:ln>
        </p:spPr>
        <p:txBody>
          <a:bodyPr spcFirstLastPara="1" wrap="square" lIns="228600" tIns="548625" rIns="274300" bIns="45700" anchor="t" anchorCtr="0">
            <a:normAutofit/>
          </a:bodyPr>
          <a:lstStyle>
            <a:lvl1pPr marL="457200" lvl="0" indent="-387350" algn="l" rtl="0">
              <a:lnSpc>
                <a:spcPct val="100000"/>
              </a:lnSpc>
              <a:spcBef>
                <a:spcPts val="1000"/>
              </a:spcBef>
              <a:spcAft>
                <a:spcPts val="0"/>
              </a:spcAft>
              <a:buClr>
                <a:schemeClr val="accent1"/>
              </a:buClr>
              <a:buSzPts val="2500"/>
              <a:buFont typeface="Arial"/>
              <a:buChar char="•"/>
              <a:defRPr sz="2500"/>
            </a:lvl1pPr>
            <a:lvl2pPr marL="914400" lvl="1" indent="-361950" algn="l" rtl="0">
              <a:lnSpc>
                <a:spcPct val="100000"/>
              </a:lnSpc>
              <a:spcBef>
                <a:spcPts val="1000"/>
              </a:spcBef>
              <a:spcAft>
                <a:spcPts val="0"/>
              </a:spcAft>
              <a:buClr>
                <a:schemeClr val="accent1"/>
              </a:buClr>
              <a:buSzPts val="2100"/>
              <a:buFont typeface="Arial"/>
              <a:buChar char="•"/>
              <a:defRPr sz="2100"/>
            </a:lvl2pPr>
            <a:lvl3pPr marL="1371600" lvl="2" indent="-336550" algn="l" rtl="0">
              <a:lnSpc>
                <a:spcPct val="100000"/>
              </a:lnSpc>
              <a:spcBef>
                <a:spcPts val="1000"/>
              </a:spcBef>
              <a:spcAft>
                <a:spcPts val="0"/>
              </a:spcAft>
              <a:buClr>
                <a:schemeClr val="accent1"/>
              </a:buClr>
              <a:buSzPts val="1700"/>
              <a:buFont typeface="Arial"/>
              <a:buChar char="•"/>
              <a:defRPr sz="1700"/>
            </a:lvl3pPr>
            <a:lvl4pPr marL="1828800" lvl="3" indent="-336550" algn="l" rtl="0">
              <a:lnSpc>
                <a:spcPct val="100000"/>
              </a:lnSpc>
              <a:spcBef>
                <a:spcPts val="1000"/>
              </a:spcBef>
              <a:spcAft>
                <a:spcPts val="0"/>
              </a:spcAft>
              <a:buClr>
                <a:schemeClr val="accent1"/>
              </a:buClr>
              <a:buSzPts val="1700"/>
              <a:buFont typeface="Arial"/>
              <a:buChar char="•"/>
              <a:defRPr sz="1700"/>
            </a:lvl4pPr>
            <a:lvl5pPr marL="2286000" lvl="4" indent="-336550" algn="l" rtl="0">
              <a:lnSpc>
                <a:spcPct val="100000"/>
              </a:lnSpc>
              <a:spcBef>
                <a:spcPts val="1000"/>
              </a:spcBef>
              <a:spcAft>
                <a:spcPts val="0"/>
              </a:spcAft>
              <a:buClr>
                <a:schemeClr val="accent1"/>
              </a:buClr>
              <a:buSzPts val="1700"/>
              <a:buFont typeface="Arial"/>
              <a:buChar char="•"/>
              <a:defRPr sz="1700"/>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9" name="Google Shape;169;p27"/>
          <p:cNvSpPr txBox="1">
            <a:spLocks noGrp="1"/>
          </p:cNvSpPr>
          <p:nvPr>
            <p:ph type="dt" idx="10"/>
          </p:nvPr>
        </p:nvSpPr>
        <p:spPr>
          <a:xfrm>
            <a:off x="838200" y="6356350"/>
            <a:ext cx="13587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p27"/>
          <p:cNvSpPr txBox="1">
            <a:spLocks noGrp="1"/>
          </p:cNvSpPr>
          <p:nvPr>
            <p:ph type="sldNum" idx="12"/>
          </p:nvPr>
        </p:nvSpPr>
        <p:spPr>
          <a:xfrm>
            <a:off x="9891132" y="6356350"/>
            <a:ext cx="1462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171" name="Google Shape;171;p27"/>
          <p:cNvSpPr/>
          <p:nvPr/>
        </p:nvSpPr>
        <p:spPr>
          <a:xfrm>
            <a:off x="0" y="1216025"/>
            <a:ext cx="12192000" cy="119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2" name="Google Shape;172;p27"/>
          <p:cNvSpPr txBox="1">
            <a:spLocks noGrp="1"/>
          </p:cNvSpPr>
          <p:nvPr>
            <p:ph type="ftr" idx="11"/>
          </p:nvPr>
        </p:nvSpPr>
        <p:spPr>
          <a:xfrm>
            <a:off x="2885256" y="6356350"/>
            <a:ext cx="64215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1200"/>
              <a:buFont typeface="Calibri"/>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73" name="Google Shape;173;p27"/>
          <p:cNvPicPr preferRelativeResize="0"/>
          <p:nvPr/>
        </p:nvPicPr>
        <p:blipFill>
          <a:blip r:embed="rId2">
            <a:alphaModFix/>
          </a:blip>
          <a:stretch>
            <a:fillRect/>
          </a:stretch>
        </p:blipFill>
        <p:spPr>
          <a:xfrm>
            <a:off x="838188" y="12900"/>
            <a:ext cx="1893094" cy="8572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White)">
  <p:cSld name="1_Title and Content (White)">
    <p:spTree>
      <p:nvGrpSpPr>
        <p:cNvPr id="1" name="Shape 174"/>
        <p:cNvGrpSpPr/>
        <p:nvPr/>
      </p:nvGrpSpPr>
      <p:grpSpPr>
        <a:xfrm>
          <a:off x="0" y="0"/>
          <a:ext cx="0" cy="0"/>
          <a:chOff x="0" y="0"/>
          <a:chExt cx="0" cy="0"/>
        </a:xfrm>
      </p:grpSpPr>
      <p:sp>
        <p:nvSpPr>
          <p:cNvPr id="175" name="Google Shape;175;p28"/>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6" name="Google Shape;176;p28"/>
          <p:cNvSpPr txBox="1">
            <a:spLocks noGrp="1"/>
          </p:cNvSpPr>
          <p:nvPr>
            <p:ph type="title"/>
          </p:nvPr>
        </p:nvSpPr>
        <p:spPr>
          <a:xfrm>
            <a:off x="2484583" y="152400"/>
            <a:ext cx="8869200" cy="914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87350" algn="l" rtl="0">
              <a:lnSpc>
                <a:spcPct val="100000"/>
              </a:lnSpc>
              <a:spcBef>
                <a:spcPts val="1000"/>
              </a:spcBef>
              <a:spcAft>
                <a:spcPts val="0"/>
              </a:spcAft>
              <a:buClr>
                <a:schemeClr val="accent1"/>
              </a:buClr>
              <a:buSzPts val="2500"/>
              <a:buChar char="•"/>
              <a:defRPr/>
            </a:lvl1pPr>
            <a:lvl2pPr marL="914400" lvl="1" indent="-361950" algn="l" rtl="0">
              <a:lnSpc>
                <a:spcPct val="100000"/>
              </a:lnSpc>
              <a:spcBef>
                <a:spcPts val="1000"/>
              </a:spcBef>
              <a:spcAft>
                <a:spcPts val="0"/>
              </a:spcAft>
              <a:buClr>
                <a:schemeClr val="accent1"/>
              </a:buClr>
              <a:buSzPts val="2100"/>
              <a:buChar char="•"/>
              <a:defRPr/>
            </a:lvl2pPr>
            <a:lvl3pPr marL="1371600" lvl="2" indent="-336550" algn="l" rtl="0">
              <a:lnSpc>
                <a:spcPct val="100000"/>
              </a:lnSpc>
              <a:spcBef>
                <a:spcPts val="1000"/>
              </a:spcBef>
              <a:spcAft>
                <a:spcPts val="0"/>
              </a:spcAft>
              <a:buClr>
                <a:schemeClr val="accent1"/>
              </a:buClr>
              <a:buSzPts val="1700"/>
              <a:buChar char="•"/>
              <a:defRPr/>
            </a:lvl3pPr>
            <a:lvl4pPr marL="1828800" lvl="3" indent="-336550" algn="l" rtl="0">
              <a:lnSpc>
                <a:spcPct val="100000"/>
              </a:lnSpc>
              <a:spcBef>
                <a:spcPts val="1000"/>
              </a:spcBef>
              <a:spcAft>
                <a:spcPts val="0"/>
              </a:spcAft>
              <a:buClr>
                <a:schemeClr val="accent1"/>
              </a:buClr>
              <a:buSzPts val="1700"/>
              <a:buChar char="•"/>
              <a:defRPr/>
            </a:lvl4pPr>
            <a:lvl5pPr marL="2286000" lvl="4" indent="-336550" algn="l" rtl="0">
              <a:lnSpc>
                <a:spcPct val="100000"/>
              </a:lnSpc>
              <a:spcBef>
                <a:spcPts val="1000"/>
              </a:spcBef>
              <a:spcAft>
                <a:spcPts val="0"/>
              </a:spcAft>
              <a:buClr>
                <a:schemeClr val="accent1"/>
              </a:buClr>
              <a:buSzPts val="17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8" name="Google Shape;178;p28"/>
          <p:cNvSpPr txBox="1">
            <a:spLocks noGrp="1"/>
          </p:cNvSpPr>
          <p:nvPr>
            <p:ph type="dt" idx="10"/>
          </p:nvPr>
        </p:nvSpPr>
        <p:spPr>
          <a:xfrm>
            <a:off x="838200" y="6356350"/>
            <a:ext cx="13587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28"/>
          <p:cNvSpPr txBox="1">
            <a:spLocks noGrp="1"/>
          </p:cNvSpPr>
          <p:nvPr>
            <p:ph type="sldNum" idx="12"/>
          </p:nvPr>
        </p:nvSpPr>
        <p:spPr>
          <a:xfrm>
            <a:off x="9891132" y="6356350"/>
            <a:ext cx="1462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28"/>
          <p:cNvSpPr/>
          <p:nvPr/>
        </p:nvSpPr>
        <p:spPr>
          <a:xfrm>
            <a:off x="0" y="1216025"/>
            <a:ext cx="12192000" cy="119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1" name="Google Shape;181;p28"/>
          <p:cNvSpPr txBox="1">
            <a:spLocks noGrp="1"/>
          </p:cNvSpPr>
          <p:nvPr>
            <p:ph type="ftr" idx="11"/>
          </p:nvPr>
        </p:nvSpPr>
        <p:spPr>
          <a:xfrm>
            <a:off x="2885258" y="6356352"/>
            <a:ext cx="64215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200"/>
              <a:buFont typeface="Calibri"/>
              <a:buNone/>
              <a:defRPr>
                <a:solidFill>
                  <a:srgbClr val="00000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82" name="Google Shape;182;p28"/>
          <p:cNvPicPr preferRelativeResize="0"/>
          <p:nvPr/>
        </p:nvPicPr>
        <p:blipFill rotWithShape="1">
          <a:blip r:embed="rId2">
            <a:alphaModFix/>
          </a:blip>
          <a:srcRect/>
          <a:stretch/>
        </p:blipFill>
        <p:spPr>
          <a:xfrm>
            <a:off x="117764" y="216450"/>
            <a:ext cx="1344044" cy="583205"/>
          </a:xfrm>
          <a:prstGeom prst="rect">
            <a:avLst/>
          </a:prstGeom>
          <a:solidFill>
            <a:schemeClr val="lt1"/>
          </a:solid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2487168" y="155448"/>
            <a:ext cx="8870100" cy="914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3E65AF"/>
              </a:buClr>
              <a:buSzPts val="4400"/>
              <a:buFont typeface="Calibri"/>
              <a:buNone/>
              <a:defRPr>
                <a:solidFill>
                  <a:srgbClr val="3E65A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29"/>
          <p:cNvSpPr txBox="1">
            <a:spLocks noGrp="1"/>
          </p:cNvSpPr>
          <p:nvPr>
            <p:ph type="ftr" idx="11"/>
          </p:nvPr>
        </p:nvSpPr>
        <p:spPr>
          <a:xfrm>
            <a:off x="3302177" y="6356349"/>
            <a:ext cx="5587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120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29"/>
          <p:cNvSpPr txBox="1">
            <a:spLocks noGrp="1"/>
          </p:cNvSpPr>
          <p:nvPr>
            <p:ph type="sldNum" idx="12"/>
          </p:nvPr>
        </p:nvSpPr>
        <p:spPr>
          <a:xfrm>
            <a:off x="9891132" y="6356350"/>
            <a:ext cx="1462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a:solidFill>
                  <a:srgbClr val="FFFFFF"/>
                </a:solidFill>
                <a:latin typeface="Calibri"/>
                <a:ea typeface="Calibri"/>
                <a:cs typeface="Calibri"/>
                <a:sym typeface="Calibri"/>
              </a:defRPr>
            </a:lvl1pPr>
            <a:lvl2pPr marL="0" lvl="1" indent="0" algn="r" rtl="0">
              <a:spcBef>
                <a:spcPts val="0"/>
              </a:spcBef>
              <a:buNone/>
              <a:defRPr sz="1200" b="1">
                <a:solidFill>
                  <a:srgbClr val="FFFFFF"/>
                </a:solidFill>
                <a:latin typeface="Calibri"/>
                <a:ea typeface="Calibri"/>
                <a:cs typeface="Calibri"/>
                <a:sym typeface="Calibri"/>
              </a:defRPr>
            </a:lvl2pPr>
            <a:lvl3pPr marL="0" lvl="2" indent="0" algn="r" rtl="0">
              <a:spcBef>
                <a:spcPts val="0"/>
              </a:spcBef>
              <a:buNone/>
              <a:defRPr sz="1200" b="1">
                <a:solidFill>
                  <a:srgbClr val="FFFFFF"/>
                </a:solidFill>
                <a:latin typeface="Calibri"/>
                <a:ea typeface="Calibri"/>
                <a:cs typeface="Calibri"/>
                <a:sym typeface="Calibri"/>
              </a:defRPr>
            </a:lvl3pPr>
            <a:lvl4pPr marL="0" lvl="3" indent="0" algn="r" rtl="0">
              <a:spcBef>
                <a:spcPts val="0"/>
              </a:spcBef>
              <a:buNone/>
              <a:defRPr sz="1200" b="1">
                <a:solidFill>
                  <a:srgbClr val="FFFFFF"/>
                </a:solidFill>
                <a:latin typeface="Calibri"/>
                <a:ea typeface="Calibri"/>
                <a:cs typeface="Calibri"/>
                <a:sym typeface="Calibri"/>
              </a:defRPr>
            </a:lvl4pPr>
            <a:lvl5pPr marL="0" lvl="4" indent="0" algn="r" rtl="0">
              <a:spcBef>
                <a:spcPts val="0"/>
              </a:spcBef>
              <a:buNone/>
              <a:defRPr sz="1200" b="1">
                <a:solidFill>
                  <a:srgbClr val="FFFFFF"/>
                </a:solidFill>
                <a:latin typeface="Calibri"/>
                <a:ea typeface="Calibri"/>
                <a:cs typeface="Calibri"/>
                <a:sym typeface="Calibri"/>
              </a:defRPr>
            </a:lvl5pPr>
            <a:lvl6pPr marL="0" lvl="5" indent="0" algn="r" rtl="0">
              <a:spcBef>
                <a:spcPts val="0"/>
              </a:spcBef>
              <a:buNone/>
              <a:defRPr sz="1200" b="1">
                <a:solidFill>
                  <a:srgbClr val="FFFFFF"/>
                </a:solidFill>
                <a:latin typeface="Calibri"/>
                <a:ea typeface="Calibri"/>
                <a:cs typeface="Calibri"/>
                <a:sym typeface="Calibri"/>
              </a:defRPr>
            </a:lvl6pPr>
            <a:lvl7pPr marL="0" lvl="6" indent="0" algn="r" rtl="0">
              <a:spcBef>
                <a:spcPts val="0"/>
              </a:spcBef>
              <a:buNone/>
              <a:defRPr sz="1200" b="1">
                <a:solidFill>
                  <a:srgbClr val="FFFFFF"/>
                </a:solidFill>
                <a:latin typeface="Calibri"/>
                <a:ea typeface="Calibri"/>
                <a:cs typeface="Calibri"/>
                <a:sym typeface="Calibri"/>
              </a:defRPr>
            </a:lvl7pPr>
            <a:lvl8pPr marL="0" lvl="7" indent="0" algn="r" rtl="0">
              <a:spcBef>
                <a:spcPts val="0"/>
              </a:spcBef>
              <a:buNone/>
              <a:defRPr sz="1200" b="1">
                <a:solidFill>
                  <a:srgbClr val="FFFFFF"/>
                </a:solidFill>
                <a:latin typeface="Calibri"/>
                <a:ea typeface="Calibri"/>
                <a:cs typeface="Calibri"/>
                <a:sym typeface="Calibri"/>
              </a:defRPr>
            </a:lvl8pPr>
            <a:lvl9pPr marL="0" lvl="8" indent="0" algn="r" rtl="0">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7" name="Google Shape;187;p29"/>
          <p:cNvPicPr preferRelativeResize="0"/>
          <p:nvPr/>
        </p:nvPicPr>
        <p:blipFill rotWithShape="1">
          <a:blip r:embed="rId2">
            <a:alphaModFix/>
          </a:blip>
          <a:srcRect/>
          <a:stretch/>
        </p:blipFill>
        <p:spPr>
          <a:xfrm>
            <a:off x="117764" y="216450"/>
            <a:ext cx="1344044" cy="583205"/>
          </a:xfrm>
          <a:prstGeom prst="rect">
            <a:avLst/>
          </a:prstGeom>
          <a:solidFill>
            <a:schemeClr val="lt1"/>
          </a:solid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8"/>
        <p:cNvGrpSpPr/>
        <p:nvPr/>
      </p:nvGrpSpPr>
      <p:grpSpPr>
        <a:xfrm>
          <a:off x="0" y="0"/>
          <a:ext cx="0" cy="0"/>
          <a:chOff x="0" y="0"/>
          <a:chExt cx="0" cy="0"/>
        </a:xfrm>
      </p:grpSpPr>
      <p:sp>
        <p:nvSpPr>
          <p:cNvPr id="189" name="Google Shape;189;p30"/>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 name="Google Shape;190;p30"/>
          <p:cNvSpPr txBox="1">
            <a:spLocks noGrp="1"/>
          </p:cNvSpPr>
          <p:nvPr>
            <p:ph type="title"/>
          </p:nvPr>
        </p:nvSpPr>
        <p:spPr>
          <a:xfrm>
            <a:off x="415600" y="593367"/>
            <a:ext cx="11360700" cy="9432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p30"/>
          <p:cNvSpPr txBox="1">
            <a:spLocks noGrp="1"/>
          </p:cNvSpPr>
          <p:nvPr>
            <p:ph type="body" idx="1"/>
          </p:nvPr>
        </p:nvSpPr>
        <p:spPr>
          <a:xfrm>
            <a:off x="415600" y="1688433"/>
            <a:ext cx="11360700" cy="4403700"/>
          </a:xfrm>
          <a:prstGeom prst="rect">
            <a:avLst/>
          </a:prstGeom>
        </p:spPr>
        <p:txBody>
          <a:bodyPr spcFirstLastPara="1" wrap="square" lIns="91425" tIns="45700" rIns="91425" bIns="45700" anchor="t" anchorCtr="0">
            <a:normAutofit/>
          </a:bodyPr>
          <a:lstStyle>
            <a:lvl1pPr marL="457200" lvl="0" indent="-387350" rtl="0">
              <a:spcBef>
                <a:spcPts val="1000"/>
              </a:spcBef>
              <a:spcAft>
                <a:spcPts val="0"/>
              </a:spcAft>
              <a:buSzPts val="2500"/>
              <a:buChar char="•"/>
              <a:defRPr/>
            </a:lvl1pPr>
            <a:lvl2pPr marL="914400" lvl="1" indent="-361950" rtl="0">
              <a:spcBef>
                <a:spcPts val="1000"/>
              </a:spcBef>
              <a:spcAft>
                <a:spcPts val="0"/>
              </a:spcAft>
              <a:buSzPts val="2100"/>
              <a:buChar char="•"/>
              <a:defRPr/>
            </a:lvl2pPr>
            <a:lvl3pPr marL="1371600" lvl="2" indent="-336550" rtl="0">
              <a:spcBef>
                <a:spcPts val="1000"/>
              </a:spcBef>
              <a:spcAft>
                <a:spcPts val="0"/>
              </a:spcAft>
              <a:buSzPts val="1700"/>
              <a:buChar char="•"/>
              <a:defRPr/>
            </a:lvl3pPr>
            <a:lvl4pPr marL="1828800" lvl="3" indent="-336550" rtl="0">
              <a:spcBef>
                <a:spcPts val="1000"/>
              </a:spcBef>
              <a:spcAft>
                <a:spcPts val="0"/>
              </a:spcAft>
              <a:buSzPts val="1700"/>
              <a:buChar char="•"/>
              <a:defRPr/>
            </a:lvl4pPr>
            <a:lvl5pPr marL="2286000" lvl="4" indent="-336550" rtl="0">
              <a:spcBef>
                <a:spcPts val="1000"/>
              </a:spcBef>
              <a:spcAft>
                <a:spcPts val="0"/>
              </a:spcAft>
              <a:buSzPts val="1700"/>
              <a:buChar char="•"/>
              <a:defRPr/>
            </a:lvl5pPr>
            <a:lvl6pPr marL="2743200" lvl="5" indent="-342900" rtl="0">
              <a:spcBef>
                <a:spcPts val="10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192" name="Google Shape;192;p30"/>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3"/>
        <p:cNvGrpSpPr/>
        <p:nvPr/>
      </p:nvGrpSpPr>
      <p:grpSpPr>
        <a:xfrm>
          <a:off x="0" y="0"/>
          <a:ext cx="0" cy="0"/>
          <a:chOff x="0" y="0"/>
          <a:chExt cx="0" cy="0"/>
        </a:xfrm>
      </p:grpSpPr>
      <p:sp>
        <p:nvSpPr>
          <p:cNvPr id="194" name="Google Shape;194;p3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p3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2400"/>
              <a:buNone/>
              <a:defRPr sz="2400"/>
            </a:lvl1pPr>
            <a:lvl2pPr lvl="1" algn="ctr" rtl="0">
              <a:lnSpc>
                <a:spcPct val="100000"/>
              </a:lnSpc>
              <a:spcBef>
                <a:spcPts val="1000"/>
              </a:spcBef>
              <a:spcAft>
                <a:spcPts val="0"/>
              </a:spcAft>
              <a:buSzPts val="2000"/>
              <a:buNone/>
              <a:defRPr sz="20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90000"/>
              </a:lnSpc>
              <a:spcBef>
                <a:spcPts val="10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96" name="Google Shape;196;p31"/>
          <p:cNvSpPr txBox="1">
            <a:spLocks noGrp="1"/>
          </p:cNvSpPr>
          <p:nvPr>
            <p:ph type="dt" idx="10"/>
          </p:nvPr>
        </p:nvSpPr>
        <p:spPr>
          <a:xfrm>
            <a:off x="838200" y="6356350"/>
            <a:ext cx="13587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7" name="Google Shape;197;p31"/>
          <p:cNvSpPr txBox="1">
            <a:spLocks noGrp="1"/>
          </p:cNvSpPr>
          <p:nvPr>
            <p:ph type="ftr" idx="11"/>
          </p:nvPr>
        </p:nvSpPr>
        <p:spPr>
          <a:xfrm>
            <a:off x="3302177" y="6356349"/>
            <a:ext cx="5587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8" name="Google Shape;198;p31"/>
          <p:cNvSpPr txBox="1">
            <a:spLocks noGrp="1"/>
          </p:cNvSpPr>
          <p:nvPr>
            <p:ph type="sldNum" idx="12"/>
          </p:nvPr>
        </p:nvSpPr>
        <p:spPr>
          <a:xfrm>
            <a:off x="9891132" y="6356350"/>
            <a:ext cx="1462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White)" type="obj">
  <p:cSld name="OBJECT">
    <p:spTree>
      <p:nvGrpSpPr>
        <p:cNvPr id="1" name="Shape 30"/>
        <p:cNvGrpSpPr/>
        <p:nvPr/>
      </p:nvGrpSpPr>
      <p:grpSpPr>
        <a:xfrm>
          <a:off x="0" y="0"/>
          <a:ext cx="0" cy="0"/>
          <a:chOff x="0" y="0"/>
          <a:chExt cx="0" cy="0"/>
        </a:xfrm>
      </p:grpSpPr>
      <p:sp>
        <p:nvSpPr>
          <p:cNvPr id="31" name="Google Shape;31;p4"/>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4"/>
          <p:cNvSpPr txBox="1">
            <a:spLocks noGrp="1"/>
          </p:cNvSpPr>
          <p:nvPr>
            <p:ph type="title"/>
          </p:nvPr>
        </p:nvSpPr>
        <p:spPr>
          <a:xfrm>
            <a:off x="2363996" y="152400"/>
            <a:ext cx="8989803" cy="914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4"/>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37;p4"/>
          <p:cNvSpPr txBox="1">
            <a:spLocks noGrp="1"/>
          </p:cNvSpPr>
          <p:nvPr>
            <p:ph type="ftr" idx="11"/>
          </p:nvPr>
        </p:nvSpPr>
        <p:spPr>
          <a:xfrm>
            <a:off x="2885256" y="6356350"/>
            <a:ext cx="6421487"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lt1"/>
              </a:buClr>
              <a:buSzPts val="1200"/>
              <a:buFont typeface="Calibri"/>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8" name="Google Shape;38;p4"/>
          <p:cNvPicPr preferRelativeResize="0"/>
          <p:nvPr/>
        </p:nvPicPr>
        <p:blipFill>
          <a:blip r:embed="rId2">
            <a:alphaModFix/>
          </a:blip>
          <a:stretch>
            <a:fillRect/>
          </a:stretch>
        </p:blipFill>
        <p:spPr>
          <a:xfrm>
            <a:off x="981073" y="152400"/>
            <a:ext cx="2019300" cy="914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199"/>
        <p:cNvGrpSpPr/>
        <p:nvPr/>
      </p:nvGrpSpPr>
      <p:grpSpPr>
        <a:xfrm>
          <a:off x="0" y="0"/>
          <a:ext cx="0" cy="0"/>
          <a:chOff x="0" y="0"/>
          <a:chExt cx="0" cy="0"/>
        </a:xfrm>
      </p:grpSpPr>
      <p:cxnSp>
        <p:nvCxnSpPr>
          <p:cNvPr id="200" name="Google Shape;200;p32"/>
          <p:cNvCxnSpPr/>
          <p:nvPr/>
        </p:nvCxnSpPr>
        <p:spPr>
          <a:xfrm>
            <a:off x="469900" y="457200"/>
            <a:ext cx="0" cy="516900"/>
          </a:xfrm>
          <a:prstGeom prst="straightConnector1">
            <a:avLst/>
          </a:prstGeom>
          <a:noFill/>
          <a:ln w="63500" cap="flat" cmpd="sng">
            <a:solidFill>
              <a:srgbClr val="0078C0"/>
            </a:solidFill>
            <a:prstDash val="solid"/>
            <a:miter lim="800000"/>
            <a:headEnd type="none" w="sm" len="sm"/>
            <a:tailEnd type="none" w="sm" len="sm"/>
          </a:ln>
        </p:spPr>
      </p:cxnSp>
      <p:sp>
        <p:nvSpPr>
          <p:cNvPr id="201" name="Google Shape;201;p32"/>
          <p:cNvSpPr txBox="1">
            <a:spLocks noGrp="1"/>
          </p:cNvSpPr>
          <p:nvPr>
            <p:ph type="title"/>
          </p:nvPr>
        </p:nvSpPr>
        <p:spPr>
          <a:xfrm>
            <a:off x="584200" y="380941"/>
            <a:ext cx="3632400" cy="669300"/>
          </a:xfrm>
          <a:prstGeom prst="rect">
            <a:avLst/>
          </a:prstGeom>
          <a:noFill/>
          <a:ln>
            <a:noFill/>
          </a:ln>
        </p:spPr>
        <p:txBody>
          <a:bodyPr spcFirstLastPara="1" wrap="square" lIns="45725" tIns="22850" rIns="45725" bIns="22850" anchor="t" anchorCtr="0">
            <a:normAutofit/>
          </a:bodyPr>
          <a:lstStyle>
            <a:lvl1pPr marR="0" lvl="0"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202" name="Google Shape;202;p32"/>
          <p:cNvSpPr txBox="1">
            <a:spLocks noGrp="1"/>
          </p:cNvSpPr>
          <p:nvPr>
            <p:ph type="body" idx="1"/>
          </p:nvPr>
        </p:nvSpPr>
        <p:spPr>
          <a:xfrm>
            <a:off x="469900" y="1600200"/>
            <a:ext cx="7911900" cy="2286000"/>
          </a:xfrm>
          <a:prstGeom prst="rect">
            <a:avLst/>
          </a:prstGeom>
          <a:noFill/>
          <a:ln>
            <a:noFill/>
          </a:ln>
        </p:spPr>
        <p:txBody>
          <a:bodyPr spcFirstLastPara="1" wrap="square" lIns="45725" tIns="22850" rIns="45725" bIns="2285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E1529"/>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p33"/>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a:solidFill>
                  <a:srgbClr val="3366FF"/>
                </a:solidFill>
              </a:defRPr>
            </a:lvl1pPr>
            <a:lvl2pPr marL="914400" lvl="1" indent="-228600" algn="l" rtl="0">
              <a:spcBef>
                <a:spcPts val="1000"/>
              </a:spcBef>
              <a:spcAft>
                <a:spcPts val="0"/>
              </a:spcAft>
              <a:buSzPts val="1800"/>
              <a:buNone/>
              <a:defRPr sz="1800">
                <a:solidFill>
                  <a:srgbClr val="8F97C0"/>
                </a:solidFill>
              </a:defRPr>
            </a:lvl2pPr>
            <a:lvl3pPr marL="1371600" lvl="2" indent="-228600" algn="l" rtl="0">
              <a:spcBef>
                <a:spcPts val="1000"/>
              </a:spcBef>
              <a:spcAft>
                <a:spcPts val="0"/>
              </a:spcAft>
              <a:buSzPts val="1600"/>
              <a:buNone/>
              <a:defRPr sz="1600">
                <a:solidFill>
                  <a:srgbClr val="8F97C0"/>
                </a:solidFill>
              </a:defRPr>
            </a:lvl3pPr>
            <a:lvl4pPr marL="1828800" lvl="3" indent="-228600" algn="l" rtl="0">
              <a:spcBef>
                <a:spcPts val="1000"/>
              </a:spcBef>
              <a:spcAft>
                <a:spcPts val="0"/>
              </a:spcAft>
              <a:buClr>
                <a:srgbClr val="8F97C0"/>
              </a:buClr>
              <a:buSzPts val="1400"/>
              <a:buNone/>
              <a:defRPr sz="1400">
                <a:solidFill>
                  <a:srgbClr val="8F97C0"/>
                </a:solidFill>
              </a:defRPr>
            </a:lvl4pPr>
            <a:lvl5pPr marL="2286000" lvl="4" indent="-228600" algn="l" rtl="0">
              <a:spcBef>
                <a:spcPts val="1000"/>
              </a:spcBef>
              <a:spcAft>
                <a:spcPts val="0"/>
              </a:spcAft>
              <a:buClr>
                <a:srgbClr val="8F97C0"/>
              </a:buClr>
              <a:buSzPts val="1400"/>
              <a:buNone/>
              <a:defRPr sz="1400">
                <a:solidFill>
                  <a:srgbClr val="8F97C0"/>
                </a:solidFill>
              </a:defRPr>
            </a:lvl5pPr>
            <a:lvl6pPr marL="2743200" lvl="5" indent="-228600" algn="l" rtl="0">
              <a:spcBef>
                <a:spcPts val="100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6"/>
        <p:cNvGrpSpPr/>
        <p:nvPr/>
      </p:nvGrpSpPr>
      <p:grpSpPr>
        <a:xfrm>
          <a:off x="0" y="0"/>
          <a:ext cx="0" cy="0"/>
          <a:chOff x="0" y="0"/>
          <a:chExt cx="0" cy="0"/>
        </a:xfrm>
      </p:grpSpPr>
      <p:sp>
        <p:nvSpPr>
          <p:cNvPr id="207" name="Google Shape;207;p34"/>
          <p:cNvSpPr txBox="1">
            <a:spLocks noGrp="1"/>
          </p:cNvSpPr>
          <p:nvPr>
            <p:ph type="sldNum" idx="12"/>
          </p:nvPr>
        </p:nvSpPr>
        <p:spPr>
          <a:xfrm>
            <a:off x="10778836" y="6293898"/>
            <a:ext cx="721200" cy="3657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a:solidFill>
                  <a:schemeClr val="dk1"/>
                </a:solidFill>
                <a:latin typeface="Twentieth Century"/>
                <a:ea typeface="Twentieth Century"/>
                <a:cs typeface="Twentieth Century"/>
                <a:sym typeface="Twentieth Century"/>
              </a:defRPr>
            </a:lvl1pPr>
            <a:lvl2pPr marL="0" lvl="1" indent="0" algn="ctr" rtl="0">
              <a:spcBef>
                <a:spcPts val="0"/>
              </a:spcBef>
              <a:buNone/>
              <a:defRPr sz="1400">
                <a:solidFill>
                  <a:schemeClr val="dk1"/>
                </a:solidFill>
                <a:latin typeface="Twentieth Century"/>
                <a:ea typeface="Twentieth Century"/>
                <a:cs typeface="Twentieth Century"/>
                <a:sym typeface="Twentieth Century"/>
              </a:defRPr>
            </a:lvl2pPr>
            <a:lvl3pPr marL="0" lvl="2" indent="0" algn="ctr" rtl="0">
              <a:spcBef>
                <a:spcPts val="0"/>
              </a:spcBef>
              <a:buNone/>
              <a:defRPr sz="1400">
                <a:solidFill>
                  <a:schemeClr val="dk1"/>
                </a:solidFill>
                <a:latin typeface="Twentieth Century"/>
                <a:ea typeface="Twentieth Century"/>
                <a:cs typeface="Twentieth Century"/>
                <a:sym typeface="Twentieth Century"/>
              </a:defRPr>
            </a:lvl3pPr>
            <a:lvl4pPr marL="0" lvl="3" indent="0" algn="ctr" rtl="0">
              <a:spcBef>
                <a:spcPts val="0"/>
              </a:spcBef>
              <a:buNone/>
              <a:defRPr sz="1400">
                <a:solidFill>
                  <a:schemeClr val="dk1"/>
                </a:solidFill>
                <a:latin typeface="Twentieth Century"/>
                <a:ea typeface="Twentieth Century"/>
                <a:cs typeface="Twentieth Century"/>
                <a:sym typeface="Twentieth Century"/>
              </a:defRPr>
            </a:lvl4pPr>
            <a:lvl5pPr marL="0" lvl="4" indent="0" algn="ctr" rtl="0">
              <a:spcBef>
                <a:spcPts val="0"/>
              </a:spcBef>
              <a:buNone/>
              <a:defRPr sz="1400">
                <a:solidFill>
                  <a:schemeClr val="dk1"/>
                </a:solidFill>
                <a:latin typeface="Twentieth Century"/>
                <a:ea typeface="Twentieth Century"/>
                <a:cs typeface="Twentieth Century"/>
                <a:sym typeface="Twentieth Century"/>
              </a:defRPr>
            </a:lvl5pPr>
            <a:lvl6pPr marL="0" lvl="5" indent="0" algn="ctr" rtl="0">
              <a:spcBef>
                <a:spcPts val="0"/>
              </a:spcBef>
              <a:buNone/>
              <a:defRPr sz="1400">
                <a:solidFill>
                  <a:schemeClr val="dk1"/>
                </a:solidFill>
                <a:latin typeface="Twentieth Century"/>
                <a:ea typeface="Twentieth Century"/>
                <a:cs typeface="Twentieth Century"/>
                <a:sym typeface="Twentieth Century"/>
              </a:defRPr>
            </a:lvl6pPr>
            <a:lvl7pPr marL="0" lvl="6" indent="0" algn="ctr" rtl="0">
              <a:spcBef>
                <a:spcPts val="0"/>
              </a:spcBef>
              <a:buNone/>
              <a:defRPr sz="1400">
                <a:solidFill>
                  <a:schemeClr val="dk1"/>
                </a:solidFill>
                <a:latin typeface="Twentieth Century"/>
                <a:ea typeface="Twentieth Century"/>
                <a:cs typeface="Twentieth Century"/>
                <a:sym typeface="Twentieth Century"/>
              </a:defRPr>
            </a:lvl7pPr>
            <a:lvl8pPr marL="0" lvl="7" indent="0" algn="ctr" rtl="0">
              <a:spcBef>
                <a:spcPts val="0"/>
              </a:spcBef>
              <a:buNone/>
              <a:defRPr sz="1400">
                <a:solidFill>
                  <a:schemeClr val="dk1"/>
                </a:solidFill>
                <a:latin typeface="Twentieth Century"/>
                <a:ea typeface="Twentieth Century"/>
                <a:cs typeface="Twentieth Century"/>
                <a:sym typeface="Twentieth Century"/>
              </a:defRPr>
            </a:lvl8pPr>
            <a:lvl9pPr marL="0" lvl="8" indent="0" algn="ctr" rtl="0">
              <a:spcBef>
                <a:spcPts val="0"/>
              </a:spcBef>
              <a:buNone/>
              <a:defRPr sz="1400">
                <a:solidFill>
                  <a:schemeClr val="dk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208" name="Google Shape;208;p34"/>
          <p:cNvSpPr txBox="1">
            <a:spLocks noGrp="1"/>
          </p:cNvSpPr>
          <p:nvPr>
            <p:ph type="ftr" idx="11"/>
          </p:nvPr>
        </p:nvSpPr>
        <p:spPr>
          <a:xfrm>
            <a:off x="5547360" y="6293104"/>
            <a:ext cx="525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sz="1400">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34"/>
          <p:cNvSpPr txBox="1">
            <a:spLocks noGrp="1"/>
          </p:cNvSpPr>
          <p:nvPr>
            <p:ph type="title"/>
          </p:nvPr>
        </p:nvSpPr>
        <p:spPr>
          <a:xfrm>
            <a:off x="1334039" y="325057"/>
            <a:ext cx="93159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35"/>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2" name="Google Shape;212;p35"/>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35"/>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itle and Content 1">
  <p:cSld name="2_Title and Content_1">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487064" y="350815"/>
            <a:ext cx="93159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8" name="Google Shape;218;p37"/>
          <p:cNvSpPr txBox="1">
            <a:spLocks noGrp="1"/>
          </p:cNvSpPr>
          <p:nvPr>
            <p:ph type="body" idx="1"/>
          </p:nvPr>
        </p:nvSpPr>
        <p:spPr>
          <a:xfrm>
            <a:off x="415600" y="1536633"/>
            <a:ext cx="5333100" cy="45552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500"/>
              </a:spcBef>
              <a:spcAft>
                <a:spcPts val="0"/>
              </a:spcAft>
              <a:buSzPts val="1200"/>
              <a:buChar char="•"/>
              <a:defRPr sz="1200"/>
            </a:lvl7pPr>
            <a:lvl8pPr marL="3657600" lvl="7" indent="-304800" rtl="0">
              <a:spcBef>
                <a:spcPts val="500"/>
              </a:spcBef>
              <a:spcAft>
                <a:spcPts val="0"/>
              </a:spcAft>
              <a:buSzPts val="1200"/>
              <a:buChar char="•"/>
              <a:defRPr sz="1200"/>
            </a:lvl8pPr>
            <a:lvl9pPr marL="4114800" lvl="8" indent="-304800" rtl="0">
              <a:spcBef>
                <a:spcPts val="500"/>
              </a:spcBef>
              <a:spcAft>
                <a:spcPts val="0"/>
              </a:spcAft>
              <a:buSzPts val="1200"/>
              <a:buChar char="•"/>
              <a:defRPr sz="1200"/>
            </a:lvl9pPr>
          </a:lstStyle>
          <a:p>
            <a:endParaRPr/>
          </a:p>
        </p:txBody>
      </p:sp>
      <p:sp>
        <p:nvSpPr>
          <p:cNvPr id="219" name="Google Shape;219;p37"/>
          <p:cNvSpPr txBox="1">
            <a:spLocks noGrp="1"/>
          </p:cNvSpPr>
          <p:nvPr>
            <p:ph type="body" idx="2"/>
          </p:nvPr>
        </p:nvSpPr>
        <p:spPr>
          <a:xfrm>
            <a:off x="6443200" y="1536633"/>
            <a:ext cx="5333100" cy="45552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500"/>
              </a:spcBef>
              <a:spcAft>
                <a:spcPts val="0"/>
              </a:spcAft>
              <a:buSzPts val="1200"/>
              <a:buChar char="•"/>
              <a:defRPr sz="1200"/>
            </a:lvl7pPr>
            <a:lvl8pPr marL="3657600" lvl="7" indent="-304800" rtl="0">
              <a:spcBef>
                <a:spcPts val="500"/>
              </a:spcBef>
              <a:spcAft>
                <a:spcPts val="0"/>
              </a:spcAft>
              <a:buSzPts val="1200"/>
              <a:buChar char="•"/>
              <a:defRPr sz="1200"/>
            </a:lvl8pPr>
            <a:lvl9pPr marL="4114800" lvl="8" indent="-304800" rtl="0">
              <a:spcBef>
                <a:spcPts val="500"/>
              </a:spcBef>
              <a:spcAft>
                <a:spcPts val="0"/>
              </a:spcAft>
              <a:buSzPts val="1200"/>
              <a:buChar char="•"/>
              <a:defRPr sz="1200"/>
            </a:lvl9pPr>
          </a:lstStyle>
          <a:p>
            <a:endParaRPr/>
          </a:p>
        </p:txBody>
      </p:sp>
      <p:sp>
        <p:nvSpPr>
          <p:cNvPr id="220" name="Google Shape;220;p37"/>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221"/>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22"/>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a:off x="486139" y="350815"/>
            <a:ext cx="93159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5" name="Google Shape;225;p40"/>
          <p:cNvSpPr txBox="1">
            <a:spLocks noGrp="1"/>
          </p:cNvSpPr>
          <p:nvPr>
            <p:ph type="body" idx="1"/>
          </p:nvPr>
        </p:nvSpPr>
        <p:spPr>
          <a:xfrm>
            <a:off x="486139" y="1600200"/>
            <a:ext cx="5384700" cy="4697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1000"/>
              </a:spcBef>
              <a:spcAft>
                <a:spcPts val="0"/>
              </a:spcAft>
              <a:buSzPts val="2400"/>
              <a:buChar char="•"/>
              <a:defRPr sz="2400"/>
            </a:lvl2pPr>
            <a:lvl3pPr marL="1371600" lvl="2" indent="-355600" algn="l" rtl="0">
              <a:spcBef>
                <a:spcPts val="1000"/>
              </a:spcBef>
              <a:spcAft>
                <a:spcPts val="0"/>
              </a:spcAft>
              <a:buSzPts val="2000"/>
              <a:buChar char="•"/>
              <a:defRPr sz="2000"/>
            </a:lvl3pPr>
            <a:lvl4pPr marL="1828800" lvl="3" indent="-342900" algn="l" rtl="0">
              <a:spcBef>
                <a:spcPts val="1000"/>
              </a:spcBef>
              <a:spcAft>
                <a:spcPts val="0"/>
              </a:spcAft>
              <a:buClr>
                <a:schemeClr val="dk2"/>
              </a:buClr>
              <a:buSzPts val="1800"/>
              <a:buChar char="•"/>
              <a:defRPr sz="1800"/>
            </a:lvl4pPr>
            <a:lvl5pPr marL="2286000" lvl="4" indent="-342900" algn="l" rtl="0">
              <a:spcBef>
                <a:spcPts val="1000"/>
              </a:spcBef>
              <a:spcAft>
                <a:spcPts val="0"/>
              </a:spcAft>
              <a:buClr>
                <a:schemeClr val="dk2"/>
              </a:buClr>
              <a:buSzPts val="1800"/>
              <a:buChar char="•"/>
              <a:defRPr sz="1800"/>
            </a:lvl5pPr>
            <a:lvl6pPr marL="2743200" lvl="5" indent="-342900" algn="l" rtl="0">
              <a:spcBef>
                <a:spcPts val="100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26" name="Google Shape;226;p40"/>
          <p:cNvSpPr txBox="1">
            <a:spLocks noGrp="1"/>
          </p:cNvSpPr>
          <p:nvPr>
            <p:ph type="body" idx="2"/>
          </p:nvPr>
        </p:nvSpPr>
        <p:spPr>
          <a:xfrm>
            <a:off x="6074139" y="1600200"/>
            <a:ext cx="5384700" cy="4697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1000"/>
              </a:spcBef>
              <a:spcAft>
                <a:spcPts val="0"/>
              </a:spcAft>
              <a:buSzPts val="2400"/>
              <a:buChar char="•"/>
              <a:defRPr sz="2400"/>
            </a:lvl2pPr>
            <a:lvl3pPr marL="1371600" lvl="2" indent="-355600" algn="l" rtl="0">
              <a:spcBef>
                <a:spcPts val="1000"/>
              </a:spcBef>
              <a:spcAft>
                <a:spcPts val="0"/>
              </a:spcAft>
              <a:buSzPts val="2000"/>
              <a:buChar char="•"/>
              <a:defRPr sz="2000"/>
            </a:lvl3pPr>
            <a:lvl4pPr marL="1828800" lvl="3" indent="-342900" algn="l" rtl="0">
              <a:spcBef>
                <a:spcPts val="1000"/>
              </a:spcBef>
              <a:spcAft>
                <a:spcPts val="0"/>
              </a:spcAft>
              <a:buClr>
                <a:schemeClr val="dk2"/>
              </a:buClr>
              <a:buSzPts val="1800"/>
              <a:buChar char="•"/>
              <a:defRPr sz="1800"/>
            </a:lvl4pPr>
            <a:lvl5pPr marL="2286000" lvl="4" indent="-342900" algn="l" rtl="0">
              <a:spcBef>
                <a:spcPts val="1000"/>
              </a:spcBef>
              <a:spcAft>
                <a:spcPts val="0"/>
              </a:spcAft>
              <a:buClr>
                <a:schemeClr val="dk2"/>
              </a:buClr>
              <a:buSzPts val="1800"/>
              <a:buChar char="•"/>
              <a:defRPr sz="1800"/>
            </a:lvl5pPr>
            <a:lvl6pPr marL="2743200" lvl="5" indent="-342900" algn="l" rtl="0">
              <a:spcBef>
                <a:spcPts val="100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Boxed)">
  <p:cSld name="Section Title (Boxed)">
    <p:bg>
      <p:bgPr>
        <a:solidFill>
          <a:srgbClr val="E8E8E8"/>
        </a:solidFill>
        <a:effectLst/>
      </p:bgPr>
    </p:bg>
    <p:spTree>
      <p:nvGrpSpPr>
        <p:cNvPr id="1" name="Shape 39"/>
        <p:cNvGrpSpPr/>
        <p:nvPr/>
      </p:nvGrpSpPr>
      <p:grpSpPr>
        <a:xfrm>
          <a:off x="0" y="0"/>
          <a:ext cx="0" cy="0"/>
          <a:chOff x="0" y="0"/>
          <a:chExt cx="0" cy="0"/>
        </a:xfrm>
      </p:grpSpPr>
      <p:sp>
        <p:nvSpPr>
          <p:cNvPr id="40" name="Google Shape;40;p5"/>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5"/>
          <p:cNvSpPr txBox="1">
            <a:spLocks noGrp="1"/>
          </p:cNvSpPr>
          <p:nvPr>
            <p:ph type="title"/>
          </p:nvPr>
        </p:nvSpPr>
        <p:spPr>
          <a:xfrm>
            <a:off x="838200" y="1335281"/>
            <a:ext cx="10515600" cy="4841682"/>
          </a:xfrm>
          <a:prstGeom prst="rect">
            <a:avLst/>
          </a:prstGeom>
          <a:solidFill>
            <a:schemeClr val="lt1"/>
          </a:solidFill>
          <a:ln>
            <a:noFill/>
          </a:ln>
        </p:spPr>
        <p:txBody>
          <a:bodyPr spcFirstLastPara="1" wrap="square" lIns="182875" tIns="91425" rIns="182875" bIns="274300" anchor="b" anchorCtr="0">
            <a:normAutofit/>
          </a:bodyPr>
          <a:lstStyle>
            <a:lvl1pPr lvl="0" algn="l">
              <a:lnSpc>
                <a:spcPct val="90000"/>
              </a:lnSpc>
              <a:spcBef>
                <a:spcPts val="0"/>
              </a:spcBef>
              <a:spcAft>
                <a:spcPts val="0"/>
              </a:spcAft>
              <a:buClr>
                <a:schemeClr val="dk1"/>
              </a:buClr>
              <a:buSzPts val="7200"/>
              <a:buFont typeface="Calibri"/>
              <a:buNone/>
              <a:defRPr sz="72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5"/>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5"/>
          <p:cNvSpPr txBox="1">
            <a:spLocks noGrp="1"/>
          </p:cNvSpPr>
          <p:nvPr>
            <p:ph type="ftr" idx="11"/>
          </p:nvPr>
        </p:nvSpPr>
        <p:spPr>
          <a:xfrm>
            <a:off x="2885256" y="6356350"/>
            <a:ext cx="6421487"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lt1"/>
              </a:buClr>
              <a:buSzPts val="1200"/>
              <a:buFont typeface="Calibri"/>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6" name="Google Shape;46;p5"/>
          <p:cNvPicPr preferRelativeResize="0"/>
          <p:nvPr/>
        </p:nvPicPr>
        <p:blipFill>
          <a:blip r:embed="rId2">
            <a:alphaModFix/>
          </a:blip>
          <a:stretch>
            <a:fillRect/>
          </a:stretch>
        </p:blipFill>
        <p:spPr>
          <a:xfrm>
            <a:off x="543413" y="12900"/>
            <a:ext cx="2524125" cy="1143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838200" y="2212733"/>
            <a:ext cx="10515600" cy="14721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838200" y="3684897"/>
            <a:ext cx="10515600" cy="2517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2885256" y="6356350"/>
            <a:ext cx="642148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FFFFFF"/>
                </a:solidFill>
                <a:latin typeface="Calibri"/>
                <a:ea typeface="Calibri"/>
                <a:cs typeface="Calibri"/>
                <a:sym typeface="Calibri"/>
              </a:defRPr>
            </a:lvl1pPr>
            <a:lvl2pPr marL="0" lvl="1" indent="0" algn="r">
              <a:spcBef>
                <a:spcPts val="0"/>
              </a:spcBef>
              <a:buNone/>
              <a:defRPr sz="1200">
                <a:solidFill>
                  <a:srgbClr val="FFFFFF"/>
                </a:solidFill>
                <a:latin typeface="Calibri"/>
                <a:ea typeface="Calibri"/>
                <a:cs typeface="Calibri"/>
                <a:sym typeface="Calibri"/>
              </a:defRPr>
            </a:lvl2pPr>
            <a:lvl3pPr marL="0" lvl="2" indent="0" algn="r">
              <a:spcBef>
                <a:spcPts val="0"/>
              </a:spcBef>
              <a:buNone/>
              <a:defRPr sz="1200">
                <a:solidFill>
                  <a:srgbClr val="FFFFFF"/>
                </a:solidFill>
                <a:latin typeface="Calibri"/>
                <a:ea typeface="Calibri"/>
                <a:cs typeface="Calibri"/>
                <a:sym typeface="Calibri"/>
              </a:defRPr>
            </a:lvl3pPr>
            <a:lvl4pPr marL="0" lvl="3" indent="0" algn="r">
              <a:spcBef>
                <a:spcPts val="0"/>
              </a:spcBef>
              <a:buNone/>
              <a:defRPr sz="1200">
                <a:solidFill>
                  <a:srgbClr val="FFFFFF"/>
                </a:solidFill>
                <a:latin typeface="Calibri"/>
                <a:ea typeface="Calibri"/>
                <a:cs typeface="Calibri"/>
                <a:sym typeface="Calibri"/>
              </a:defRPr>
            </a:lvl4pPr>
            <a:lvl5pPr marL="0" lvl="4" indent="0" algn="r">
              <a:spcBef>
                <a:spcPts val="0"/>
              </a:spcBef>
              <a:buNone/>
              <a:defRPr sz="1200">
                <a:solidFill>
                  <a:srgbClr val="FFFFFF"/>
                </a:solidFill>
                <a:latin typeface="Calibri"/>
                <a:ea typeface="Calibri"/>
                <a:cs typeface="Calibri"/>
                <a:sym typeface="Calibri"/>
              </a:defRPr>
            </a:lvl5pPr>
            <a:lvl6pPr marL="0" lvl="5" indent="0" algn="r">
              <a:spcBef>
                <a:spcPts val="0"/>
              </a:spcBef>
              <a:buNone/>
              <a:defRPr sz="1200">
                <a:solidFill>
                  <a:srgbClr val="FFFFFF"/>
                </a:solidFill>
                <a:latin typeface="Calibri"/>
                <a:ea typeface="Calibri"/>
                <a:cs typeface="Calibri"/>
                <a:sym typeface="Calibri"/>
              </a:defRPr>
            </a:lvl6pPr>
            <a:lvl7pPr marL="0" lvl="6" indent="0" algn="r">
              <a:spcBef>
                <a:spcPts val="0"/>
              </a:spcBef>
              <a:buNone/>
              <a:defRPr sz="1200">
                <a:solidFill>
                  <a:srgbClr val="FFFFFF"/>
                </a:solidFill>
                <a:latin typeface="Calibri"/>
                <a:ea typeface="Calibri"/>
                <a:cs typeface="Calibri"/>
                <a:sym typeface="Calibri"/>
              </a:defRPr>
            </a:lvl7pPr>
            <a:lvl8pPr marL="0" lvl="7" indent="0" algn="r">
              <a:spcBef>
                <a:spcPts val="0"/>
              </a:spcBef>
              <a:buNone/>
              <a:defRPr sz="1200">
                <a:solidFill>
                  <a:srgbClr val="FFFFFF"/>
                </a:solidFill>
                <a:latin typeface="Calibri"/>
                <a:ea typeface="Calibri"/>
                <a:cs typeface="Calibri"/>
                <a:sym typeface="Calibri"/>
              </a:defRPr>
            </a:lvl8pPr>
            <a:lvl9pPr marL="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6"/>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54" name="Google Shape;54;p6"/>
          <p:cNvPicPr preferRelativeResize="0"/>
          <p:nvPr/>
        </p:nvPicPr>
        <p:blipFill rotWithShape="1">
          <a:blip r:embed="rId2">
            <a:alphaModFix/>
          </a:blip>
          <a:srcRect/>
          <a:stretch/>
        </p:blipFill>
        <p:spPr>
          <a:xfrm>
            <a:off x="7867176" y="594061"/>
            <a:ext cx="3486624" cy="463258"/>
          </a:xfrm>
          <a:prstGeom prst="rect">
            <a:avLst/>
          </a:prstGeom>
          <a:noFill/>
          <a:ln>
            <a:noFill/>
          </a:ln>
        </p:spPr>
      </p:pic>
      <p:pic>
        <p:nvPicPr>
          <p:cNvPr id="55" name="Google Shape;55;p6" descr="08E63123-0EA5-48C1-AA21-28EADA3137E5"/>
          <p:cNvPicPr preferRelativeResize="0"/>
          <p:nvPr/>
        </p:nvPicPr>
        <p:blipFill rotWithShape="1">
          <a:blip r:embed="rId3">
            <a:alphaModFix/>
          </a:blip>
          <a:srcRect/>
          <a:stretch/>
        </p:blipFill>
        <p:spPr>
          <a:xfrm>
            <a:off x="500443" y="353698"/>
            <a:ext cx="1696348" cy="7872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Boxed)">
  <p:cSld name="1_Title and Content (Boxed)">
    <p:bg>
      <p:bgPr>
        <a:solidFill>
          <a:srgbClr val="E8E8E8"/>
        </a:solidFill>
        <a:effectLst/>
      </p:bgPr>
    </p:bg>
    <p:spTree>
      <p:nvGrpSpPr>
        <p:cNvPr id="1" name="Shape 56"/>
        <p:cNvGrpSpPr/>
        <p:nvPr/>
      </p:nvGrpSpPr>
      <p:grpSpPr>
        <a:xfrm>
          <a:off x="0" y="0"/>
          <a:ext cx="0" cy="0"/>
          <a:chOff x="0" y="0"/>
          <a:chExt cx="0" cy="0"/>
        </a:xfrm>
      </p:grpSpPr>
      <p:sp>
        <p:nvSpPr>
          <p:cNvPr id="57" name="Google Shape;57;p7"/>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 name="Google Shape;58;p7"/>
          <p:cNvSpPr txBox="1">
            <a:spLocks noGrp="1"/>
          </p:cNvSpPr>
          <p:nvPr>
            <p:ph type="title"/>
          </p:nvPr>
        </p:nvSpPr>
        <p:spPr>
          <a:xfrm>
            <a:off x="2363996" y="152400"/>
            <a:ext cx="8989803" cy="914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
          <p:cNvSpPr txBox="1">
            <a:spLocks noGrp="1"/>
          </p:cNvSpPr>
          <p:nvPr>
            <p:ph type="body" idx="1"/>
          </p:nvPr>
        </p:nvSpPr>
        <p:spPr>
          <a:xfrm>
            <a:off x="838200" y="1335281"/>
            <a:ext cx="10515600" cy="4841682"/>
          </a:xfrm>
          <a:prstGeom prst="rect">
            <a:avLst/>
          </a:prstGeom>
          <a:solidFill>
            <a:schemeClr val="lt1"/>
          </a:solidFill>
          <a:ln>
            <a:noFill/>
          </a:ln>
        </p:spPr>
        <p:txBody>
          <a:bodyPr spcFirstLastPara="1" wrap="square" lIns="228600" tIns="548625" rIns="274300" bIns="45700" anchor="t" anchorCtr="0">
            <a:normAutofit/>
          </a:bodyPr>
          <a:lstStyle>
            <a:lvl1pPr marL="457200" lvl="0" indent="-387350" algn="l">
              <a:lnSpc>
                <a:spcPct val="100000"/>
              </a:lnSpc>
              <a:spcBef>
                <a:spcPts val="1000"/>
              </a:spcBef>
              <a:spcAft>
                <a:spcPts val="0"/>
              </a:spcAft>
              <a:buClr>
                <a:schemeClr val="accent1"/>
              </a:buClr>
              <a:buSzPts val="2500"/>
              <a:buFont typeface="Arial"/>
              <a:buChar char="•"/>
              <a:defRPr sz="2500"/>
            </a:lvl1pPr>
            <a:lvl2pPr marL="914400" lvl="1" indent="-361950" algn="l">
              <a:lnSpc>
                <a:spcPct val="100000"/>
              </a:lnSpc>
              <a:spcBef>
                <a:spcPts val="1000"/>
              </a:spcBef>
              <a:spcAft>
                <a:spcPts val="0"/>
              </a:spcAft>
              <a:buClr>
                <a:schemeClr val="accent1"/>
              </a:buClr>
              <a:buSzPts val="2100"/>
              <a:buFont typeface="Arial"/>
              <a:buChar char="•"/>
              <a:defRPr sz="2100"/>
            </a:lvl2pPr>
            <a:lvl3pPr marL="1371600" lvl="2" indent="-336550" algn="l">
              <a:lnSpc>
                <a:spcPct val="100000"/>
              </a:lnSpc>
              <a:spcBef>
                <a:spcPts val="1000"/>
              </a:spcBef>
              <a:spcAft>
                <a:spcPts val="0"/>
              </a:spcAft>
              <a:buClr>
                <a:schemeClr val="accent1"/>
              </a:buClr>
              <a:buSzPts val="1700"/>
              <a:buFont typeface="Arial"/>
              <a:buChar char="•"/>
              <a:defRPr sz="1700"/>
            </a:lvl3pPr>
            <a:lvl4pPr marL="1828800" lvl="3" indent="-336550" algn="l">
              <a:lnSpc>
                <a:spcPct val="100000"/>
              </a:lnSpc>
              <a:spcBef>
                <a:spcPts val="1000"/>
              </a:spcBef>
              <a:spcAft>
                <a:spcPts val="0"/>
              </a:spcAft>
              <a:buClr>
                <a:schemeClr val="accent1"/>
              </a:buClr>
              <a:buSzPts val="1700"/>
              <a:buFont typeface="Arial"/>
              <a:buChar char="•"/>
              <a:defRPr sz="1700"/>
            </a:lvl4pPr>
            <a:lvl5pPr marL="2286000" lvl="4" indent="-336550" algn="l">
              <a:lnSpc>
                <a:spcPct val="100000"/>
              </a:lnSpc>
              <a:spcBef>
                <a:spcPts val="1000"/>
              </a:spcBef>
              <a:spcAft>
                <a:spcPts val="0"/>
              </a:spcAft>
              <a:buClr>
                <a:schemeClr val="accent1"/>
              </a:buClr>
              <a:buSzPts val="1700"/>
              <a:buFont typeface="Arial"/>
              <a:buChar char="•"/>
              <a:defRPr sz="17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7"/>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 name="Google Shape;63;p7"/>
          <p:cNvSpPr txBox="1">
            <a:spLocks noGrp="1"/>
          </p:cNvSpPr>
          <p:nvPr>
            <p:ph type="ftr" idx="11"/>
          </p:nvPr>
        </p:nvSpPr>
        <p:spPr>
          <a:xfrm>
            <a:off x="2885256" y="6356350"/>
            <a:ext cx="6421487"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lt1"/>
              </a:buClr>
              <a:buSzPts val="1200"/>
              <a:buFont typeface="Calibri"/>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4" name="Google Shape;64;p7"/>
          <p:cNvPicPr preferRelativeResize="0"/>
          <p:nvPr/>
        </p:nvPicPr>
        <p:blipFill>
          <a:blip r:embed="rId2">
            <a:alphaModFix/>
          </a:blip>
          <a:stretch>
            <a:fillRect/>
          </a:stretch>
        </p:blipFill>
        <p:spPr>
          <a:xfrm>
            <a:off x="838188" y="12900"/>
            <a:ext cx="2524125" cy="1143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White)">
  <p:cSld name="1_Title and Content (White)">
    <p:spTree>
      <p:nvGrpSpPr>
        <p:cNvPr id="1" name="Shape 65"/>
        <p:cNvGrpSpPr/>
        <p:nvPr/>
      </p:nvGrpSpPr>
      <p:grpSpPr>
        <a:xfrm>
          <a:off x="0" y="0"/>
          <a:ext cx="0" cy="0"/>
          <a:chOff x="0" y="0"/>
          <a:chExt cx="0" cy="0"/>
        </a:xfrm>
      </p:grpSpPr>
      <p:sp>
        <p:nvSpPr>
          <p:cNvPr id="66" name="Google Shape;66;p8"/>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8"/>
          <p:cNvSpPr txBox="1">
            <a:spLocks noGrp="1"/>
          </p:cNvSpPr>
          <p:nvPr>
            <p:ph type="title"/>
          </p:nvPr>
        </p:nvSpPr>
        <p:spPr>
          <a:xfrm>
            <a:off x="2484583" y="152400"/>
            <a:ext cx="8869216" cy="914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8"/>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2" name="Google Shape;72;p8"/>
          <p:cNvSpPr txBox="1">
            <a:spLocks noGrp="1"/>
          </p:cNvSpPr>
          <p:nvPr>
            <p:ph type="ftr" idx="11"/>
          </p:nvPr>
        </p:nvSpPr>
        <p:spPr>
          <a:xfrm>
            <a:off x="2885258" y="6356352"/>
            <a:ext cx="6421487"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200"/>
              <a:buFont typeface="Calibri"/>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3" name="Google Shape;73;p8"/>
          <p:cNvPicPr preferRelativeResize="0"/>
          <p:nvPr/>
        </p:nvPicPr>
        <p:blipFill rotWithShape="1">
          <a:blip r:embed="rId2">
            <a:alphaModFix/>
          </a:blip>
          <a:srcRect/>
          <a:stretch/>
        </p:blipFill>
        <p:spPr>
          <a:xfrm>
            <a:off x="117764" y="216450"/>
            <a:ext cx="1792059" cy="777607"/>
          </a:xfrm>
          <a:prstGeom prst="rect">
            <a:avLst/>
          </a:prstGeom>
          <a:solidFill>
            <a:schemeClr val="lt1"/>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2487168" y="155448"/>
            <a:ext cx="8869680" cy="91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E65AF"/>
              </a:buClr>
              <a:buSzPts val="4400"/>
              <a:buFont typeface="Calibri"/>
              <a:buNone/>
              <a:defRPr>
                <a:solidFill>
                  <a:srgbClr val="3E65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FFFFFF"/>
                </a:solidFill>
                <a:latin typeface="Calibri"/>
                <a:ea typeface="Calibri"/>
                <a:cs typeface="Calibri"/>
                <a:sym typeface="Calibri"/>
              </a:defRPr>
            </a:lvl1pPr>
            <a:lvl2pPr marL="0" lvl="1" indent="0" algn="r">
              <a:spcBef>
                <a:spcPts val="0"/>
              </a:spcBef>
              <a:buNone/>
              <a:defRPr sz="1200" b="1">
                <a:solidFill>
                  <a:srgbClr val="FFFFFF"/>
                </a:solidFill>
                <a:latin typeface="Calibri"/>
                <a:ea typeface="Calibri"/>
                <a:cs typeface="Calibri"/>
                <a:sym typeface="Calibri"/>
              </a:defRPr>
            </a:lvl2pPr>
            <a:lvl3pPr marL="0" lvl="2" indent="0" algn="r">
              <a:spcBef>
                <a:spcPts val="0"/>
              </a:spcBef>
              <a:buNone/>
              <a:defRPr sz="1200" b="1">
                <a:solidFill>
                  <a:srgbClr val="FFFFFF"/>
                </a:solidFill>
                <a:latin typeface="Calibri"/>
                <a:ea typeface="Calibri"/>
                <a:cs typeface="Calibri"/>
                <a:sym typeface="Calibri"/>
              </a:defRPr>
            </a:lvl3pPr>
            <a:lvl4pPr marL="0" lvl="3" indent="0" algn="r">
              <a:spcBef>
                <a:spcPts val="0"/>
              </a:spcBef>
              <a:buNone/>
              <a:defRPr sz="1200" b="1">
                <a:solidFill>
                  <a:srgbClr val="FFFFFF"/>
                </a:solidFill>
                <a:latin typeface="Calibri"/>
                <a:ea typeface="Calibri"/>
                <a:cs typeface="Calibri"/>
                <a:sym typeface="Calibri"/>
              </a:defRPr>
            </a:lvl4pPr>
            <a:lvl5pPr marL="0" lvl="4" indent="0" algn="r">
              <a:spcBef>
                <a:spcPts val="0"/>
              </a:spcBef>
              <a:buNone/>
              <a:defRPr sz="1200" b="1">
                <a:solidFill>
                  <a:srgbClr val="FFFFFF"/>
                </a:solidFill>
                <a:latin typeface="Calibri"/>
                <a:ea typeface="Calibri"/>
                <a:cs typeface="Calibri"/>
                <a:sym typeface="Calibri"/>
              </a:defRPr>
            </a:lvl5pPr>
            <a:lvl6pPr marL="0" lvl="5" indent="0" algn="r">
              <a:spcBef>
                <a:spcPts val="0"/>
              </a:spcBef>
              <a:buNone/>
              <a:defRPr sz="1200" b="1">
                <a:solidFill>
                  <a:srgbClr val="FFFFFF"/>
                </a:solidFill>
                <a:latin typeface="Calibri"/>
                <a:ea typeface="Calibri"/>
                <a:cs typeface="Calibri"/>
                <a:sym typeface="Calibri"/>
              </a:defRPr>
            </a:lvl6pPr>
            <a:lvl7pPr marL="0" lvl="6" indent="0" algn="r">
              <a:spcBef>
                <a:spcPts val="0"/>
              </a:spcBef>
              <a:buNone/>
              <a:defRPr sz="1200" b="1">
                <a:solidFill>
                  <a:srgbClr val="FFFFFF"/>
                </a:solidFill>
                <a:latin typeface="Calibri"/>
                <a:ea typeface="Calibri"/>
                <a:cs typeface="Calibri"/>
                <a:sym typeface="Calibri"/>
              </a:defRPr>
            </a:lvl7pPr>
            <a:lvl8pPr marL="0" lvl="7" indent="0" algn="r">
              <a:spcBef>
                <a:spcPts val="0"/>
              </a:spcBef>
              <a:buNone/>
              <a:defRPr sz="1200" b="1">
                <a:solidFill>
                  <a:srgbClr val="FFFFFF"/>
                </a:solidFill>
                <a:latin typeface="Calibri"/>
                <a:ea typeface="Calibri"/>
                <a:cs typeface="Calibri"/>
                <a:sym typeface="Calibri"/>
              </a:defRPr>
            </a:lvl8pPr>
            <a:lvl9pPr marL="0" lvl="8" indent="0" algn="r">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9"/>
          <p:cNvPicPr preferRelativeResize="0"/>
          <p:nvPr/>
        </p:nvPicPr>
        <p:blipFill rotWithShape="1">
          <a:blip r:embed="rId2">
            <a:alphaModFix/>
          </a:blip>
          <a:srcRect/>
          <a:stretch/>
        </p:blipFill>
        <p:spPr>
          <a:xfrm>
            <a:off x="117764" y="216450"/>
            <a:ext cx="1792059" cy="777607"/>
          </a:xfrm>
          <a:prstGeom prst="rect">
            <a:avLst/>
          </a:prstGeom>
          <a:solidFill>
            <a:schemeClr val="lt1"/>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10"/>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 name="Google Shape;81;p10"/>
          <p:cNvSpPr txBox="1">
            <a:spLocks noGrp="1"/>
          </p:cNvSpPr>
          <p:nvPr>
            <p:ph type="title"/>
          </p:nvPr>
        </p:nvSpPr>
        <p:spPr>
          <a:xfrm>
            <a:off x="415600" y="593367"/>
            <a:ext cx="11360700" cy="9432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0"/>
          <p:cNvSpPr txBox="1">
            <a:spLocks noGrp="1"/>
          </p:cNvSpPr>
          <p:nvPr>
            <p:ph type="body" idx="1"/>
          </p:nvPr>
        </p:nvSpPr>
        <p:spPr>
          <a:xfrm>
            <a:off x="415600" y="1688433"/>
            <a:ext cx="11360700" cy="4403700"/>
          </a:xfrm>
          <a:prstGeom prst="rect">
            <a:avLst/>
          </a:prstGeom>
        </p:spPr>
        <p:txBody>
          <a:bodyPr spcFirstLastPara="1" wrap="square" lIns="91425" tIns="45700" rIns="91425" bIns="45700" anchor="t" anchorCtr="0">
            <a:normAutofit/>
          </a:bodyPr>
          <a:lstStyle>
            <a:lvl1pPr marL="457200" lvl="0" indent="-387350" rtl="0">
              <a:spcBef>
                <a:spcPts val="1000"/>
              </a:spcBef>
              <a:spcAft>
                <a:spcPts val="0"/>
              </a:spcAft>
              <a:buSzPts val="2500"/>
              <a:buChar char="•"/>
              <a:defRPr/>
            </a:lvl1pPr>
            <a:lvl2pPr marL="914400" lvl="1" indent="-361950" rtl="0">
              <a:spcBef>
                <a:spcPts val="1000"/>
              </a:spcBef>
              <a:spcAft>
                <a:spcPts val="0"/>
              </a:spcAft>
              <a:buSzPts val="2100"/>
              <a:buChar char="•"/>
              <a:defRPr/>
            </a:lvl2pPr>
            <a:lvl3pPr marL="1371600" lvl="2" indent="-336550" rtl="0">
              <a:spcBef>
                <a:spcPts val="1000"/>
              </a:spcBef>
              <a:spcAft>
                <a:spcPts val="0"/>
              </a:spcAft>
              <a:buSzPts val="1700"/>
              <a:buChar char="•"/>
              <a:defRPr/>
            </a:lvl3pPr>
            <a:lvl4pPr marL="1828800" lvl="3" indent="-336550" rtl="0">
              <a:spcBef>
                <a:spcPts val="1000"/>
              </a:spcBef>
              <a:spcAft>
                <a:spcPts val="0"/>
              </a:spcAft>
              <a:buSzPts val="1700"/>
              <a:buChar char="•"/>
              <a:defRPr/>
            </a:lvl4pPr>
            <a:lvl5pPr marL="2286000" lvl="4" indent="-336550" rtl="0">
              <a:spcBef>
                <a:spcPts val="1000"/>
              </a:spcBef>
              <a:spcAft>
                <a:spcPts val="0"/>
              </a:spcAft>
              <a:buSzPts val="1700"/>
              <a:buChar char="•"/>
              <a:defRPr/>
            </a:lvl5pPr>
            <a:lvl6pPr marL="2743200" lvl="5" indent="-342900" rtl="0">
              <a:spcBef>
                <a:spcPts val="10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83" name="Google Shape;83;p10"/>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0000"/>
                </a:solidFill>
                <a:latin typeface="Calibri"/>
                <a:ea typeface="Calibri"/>
                <a:cs typeface="Calibri"/>
                <a:sym typeface="Calibri"/>
              </a:defRPr>
            </a:lvl1pPr>
            <a:lvl2pPr marL="0" marR="0" lvl="1" indent="0" algn="r" rtl="0">
              <a:spcBef>
                <a:spcPts val="0"/>
              </a:spcBef>
              <a:buNone/>
              <a:defRPr sz="1200" b="0" i="0" u="none" strike="noStrike" cap="none">
                <a:solidFill>
                  <a:srgbClr val="000000"/>
                </a:solidFill>
                <a:latin typeface="Calibri"/>
                <a:ea typeface="Calibri"/>
                <a:cs typeface="Calibri"/>
                <a:sym typeface="Calibri"/>
              </a:defRPr>
            </a:lvl2pPr>
            <a:lvl3pPr marL="0" marR="0" lvl="2" indent="0" algn="r" rtl="0">
              <a:spcBef>
                <a:spcPts val="0"/>
              </a:spcBef>
              <a:buNone/>
              <a:defRPr sz="1200" b="0" i="0" u="none" strike="noStrike" cap="none">
                <a:solidFill>
                  <a:srgbClr val="000000"/>
                </a:solidFill>
                <a:latin typeface="Calibri"/>
                <a:ea typeface="Calibri"/>
                <a:cs typeface="Calibri"/>
                <a:sym typeface="Calibri"/>
              </a:defRPr>
            </a:lvl3pPr>
            <a:lvl4pPr marL="0" marR="0" lvl="3" indent="0" algn="r" rtl="0">
              <a:spcBef>
                <a:spcPts val="0"/>
              </a:spcBef>
              <a:buNone/>
              <a:defRPr sz="1200" b="0" i="0" u="none" strike="noStrike" cap="none">
                <a:solidFill>
                  <a:srgbClr val="000000"/>
                </a:solidFill>
                <a:latin typeface="Calibri"/>
                <a:ea typeface="Calibri"/>
                <a:cs typeface="Calibri"/>
                <a:sym typeface="Calibri"/>
              </a:defRPr>
            </a:lvl4pPr>
            <a:lvl5pPr marL="0" marR="0" lvl="4" indent="0" algn="r" rtl="0">
              <a:spcBef>
                <a:spcPts val="0"/>
              </a:spcBef>
              <a:buNone/>
              <a:defRPr sz="1200" b="0" i="0" u="none" strike="noStrike" cap="none">
                <a:solidFill>
                  <a:srgbClr val="000000"/>
                </a:solidFill>
                <a:latin typeface="Calibri"/>
                <a:ea typeface="Calibri"/>
                <a:cs typeface="Calibri"/>
                <a:sym typeface="Calibri"/>
              </a:defRPr>
            </a:lvl5pPr>
            <a:lvl6pPr marL="0" marR="0" lvl="5" indent="0" algn="r" rtl="0">
              <a:spcBef>
                <a:spcPts val="0"/>
              </a:spcBef>
              <a:buNone/>
              <a:defRPr sz="1200" b="0" i="0" u="none" strike="noStrike" cap="none">
                <a:solidFill>
                  <a:srgbClr val="000000"/>
                </a:solidFill>
                <a:latin typeface="Calibri"/>
                <a:ea typeface="Calibri"/>
                <a:cs typeface="Calibri"/>
                <a:sym typeface="Calibri"/>
              </a:defRPr>
            </a:lvl6pPr>
            <a:lvl7pPr marL="0" marR="0" lvl="6" indent="0" algn="r" rtl="0">
              <a:spcBef>
                <a:spcPts val="0"/>
              </a:spcBef>
              <a:buNone/>
              <a:defRPr sz="1200" b="0" i="0" u="none" strike="noStrike" cap="none">
                <a:solidFill>
                  <a:srgbClr val="000000"/>
                </a:solidFill>
                <a:latin typeface="Calibri"/>
                <a:ea typeface="Calibri"/>
                <a:cs typeface="Calibri"/>
                <a:sym typeface="Calibri"/>
              </a:defRPr>
            </a:lvl7pPr>
            <a:lvl8pPr marL="0" marR="0" lvl="7" indent="0" algn="r" rtl="0">
              <a:spcBef>
                <a:spcPts val="0"/>
              </a:spcBef>
              <a:buNone/>
              <a:defRPr sz="1200" b="0" i="0" u="none" strike="noStrike" cap="none">
                <a:solidFill>
                  <a:srgbClr val="000000"/>
                </a:solidFill>
                <a:latin typeface="Calibri"/>
                <a:ea typeface="Calibri"/>
                <a:cs typeface="Calibri"/>
                <a:sym typeface="Calibri"/>
              </a:defRPr>
            </a:lvl8pPr>
            <a:lvl9pPr marL="0" marR="0" lvl="8" indent="0" algn="r" rtl="0">
              <a:spcBef>
                <a:spcPts val="0"/>
              </a:spcBef>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0" name="Google Shape;120;p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21"/>
          <p:cNvSpPr txBox="1">
            <a:spLocks noGrp="1"/>
          </p:cNvSpPr>
          <p:nvPr>
            <p:ph type="dt" idx="10"/>
          </p:nvPr>
        </p:nvSpPr>
        <p:spPr>
          <a:xfrm>
            <a:off x="838200" y="6356350"/>
            <a:ext cx="13587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21"/>
          <p:cNvSpPr txBox="1">
            <a:spLocks noGrp="1"/>
          </p:cNvSpPr>
          <p:nvPr>
            <p:ph type="ftr" idx="11"/>
          </p:nvPr>
        </p:nvSpPr>
        <p:spPr>
          <a:xfrm>
            <a:off x="3302177" y="6356349"/>
            <a:ext cx="55875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1"/>
          <p:cNvSpPr txBox="1">
            <a:spLocks noGrp="1"/>
          </p:cNvSpPr>
          <p:nvPr>
            <p:ph type="sldNum" idx="12"/>
          </p:nvPr>
        </p:nvSpPr>
        <p:spPr>
          <a:xfrm>
            <a:off x="9891132" y="6356350"/>
            <a:ext cx="14628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0000"/>
                </a:solidFill>
                <a:latin typeface="Calibri"/>
                <a:ea typeface="Calibri"/>
                <a:cs typeface="Calibri"/>
                <a:sym typeface="Calibri"/>
              </a:defRPr>
            </a:lvl1pPr>
            <a:lvl2pPr marL="0" marR="0" lvl="1" indent="0" algn="r" rtl="0">
              <a:spcBef>
                <a:spcPts val="0"/>
              </a:spcBef>
              <a:buNone/>
              <a:defRPr sz="1200" b="0" i="0" u="none" strike="noStrike" cap="none">
                <a:solidFill>
                  <a:srgbClr val="000000"/>
                </a:solidFill>
                <a:latin typeface="Calibri"/>
                <a:ea typeface="Calibri"/>
                <a:cs typeface="Calibri"/>
                <a:sym typeface="Calibri"/>
              </a:defRPr>
            </a:lvl2pPr>
            <a:lvl3pPr marL="0" marR="0" lvl="2" indent="0" algn="r" rtl="0">
              <a:spcBef>
                <a:spcPts val="0"/>
              </a:spcBef>
              <a:buNone/>
              <a:defRPr sz="1200" b="0" i="0" u="none" strike="noStrike" cap="none">
                <a:solidFill>
                  <a:srgbClr val="000000"/>
                </a:solidFill>
                <a:latin typeface="Calibri"/>
                <a:ea typeface="Calibri"/>
                <a:cs typeface="Calibri"/>
                <a:sym typeface="Calibri"/>
              </a:defRPr>
            </a:lvl3pPr>
            <a:lvl4pPr marL="0" marR="0" lvl="3" indent="0" algn="r" rtl="0">
              <a:spcBef>
                <a:spcPts val="0"/>
              </a:spcBef>
              <a:buNone/>
              <a:defRPr sz="1200" b="0" i="0" u="none" strike="noStrike" cap="none">
                <a:solidFill>
                  <a:srgbClr val="000000"/>
                </a:solidFill>
                <a:latin typeface="Calibri"/>
                <a:ea typeface="Calibri"/>
                <a:cs typeface="Calibri"/>
                <a:sym typeface="Calibri"/>
              </a:defRPr>
            </a:lvl4pPr>
            <a:lvl5pPr marL="0" marR="0" lvl="4" indent="0" algn="r" rtl="0">
              <a:spcBef>
                <a:spcPts val="0"/>
              </a:spcBef>
              <a:buNone/>
              <a:defRPr sz="1200" b="0" i="0" u="none" strike="noStrike" cap="none">
                <a:solidFill>
                  <a:srgbClr val="000000"/>
                </a:solidFill>
                <a:latin typeface="Calibri"/>
                <a:ea typeface="Calibri"/>
                <a:cs typeface="Calibri"/>
                <a:sym typeface="Calibri"/>
              </a:defRPr>
            </a:lvl5pPr>
            <a:lvl6pPr marL="0" marR="0" lvl="5" indent="0" algn="r" rtl="0">
              <a:spcBef>
                <a:spcPts val="0"/>
              </a:spcBef>
              <a:buNone/>
              <a:defRPr sz="1200" b="0" i="0" u="none" strike="noStrike" cap="none">
                <a:solidFill>
                  <a:srgbClr val="000000"/>
                </a:solidFill>
                <a:latin typeface="Calibri"/>
                <a:ea typeface="Calibri"/>
                <a:cs typeface="Calibri"/>
                <a:sym typeface="Calibri"/>
              </a:defRPr>
            </a:lvl6pPr>
            <a:lvl7pPr marL="0" marR="0" lvl="6" indent="0" algn="r" rtl="0">
              <a:spcBef>
                <a:spcPts val="0"/>
              </a:spcBef>
              <a:buNone/>
              <a:defRPr sz="1200" b="0" i="0" u="none" strike="noStrike" cap="none">
                <a:solidFill>
                  <a:srgbClr val="000000"/>
                </a:solidFill>
                <a:latin typeface="Calibri"/>
                <a:ea typeface="Calibri"/>
                <a:cs typeface="Calibri"/>
                <a:sym typeface="Calibri"/>
              </a:defRPr>
            </a:lvl7pPr>
            <a:lvl8pPr marL="0" marR="0" lvl="7" indent="0" algn="r" rtl="0">
              <a:spcBef>
                <a:spcPts val="0"/>
              </a:spcBef>
              <a:buNone/>
              <a:defRPr sz="1200" b="0" i="0" u="none" strike="noStrike" cap="none">
                <a:solidFill>
                  <a:srgbClr val="000000"/>
                </a:solidFill>
                <a:latin typeface="Calibri"/>
                <a:ea typeface="Calibri"/>
                <a:cs typeface="Calibri"/>
                <a:sym typeface="Calibri"/>
              </a:defRPr>
            </a:lvl8pPr>
            <a:lvl9pPr marL="0" marR="0" lvl="8" indent="0" algn="r" rtl="0">
              <a:spcBef>
                <a:spcPts val="0"/>
              </a:spcBef>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qJdNblB5uMywVn1GeCxufJe0jKYEC2ZmPAHKgb56DUo/edit#heading=h.pkqscr4cdr2b"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qJdNblB5uMywVn1GeCxufJe0jKYEC2ZmPAHKgb56DUo/edit#heading=h.pkqscr4cdr2b"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hyperlink" Target="https://docs.google.com/document/d/1qJdNblB5uMywVn1GeCxufJe0jKYEC2ZmPAHKgb56DUo/edit#heading=h.pkqscr4cdr2b"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qJdNblB5uMywVn1GeCxufJe0jKYEC2ZmPAHKgb56DUo/edit#heading=h.pkqscr4cdr2b"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bit.ly/PBISArtifactsFolders"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 Id="rId5" Type="http://schemas.openxmlformats.org/officeDocument/2006/relationships/hyperlink" Target="https://docs.google.com/document/d/1qJdNblB5uMywVn1GeCxufJe0jKYEC2ZmPAHKgb56DUo/edit#heading=h.pkqscr4cdr2b"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qJdNblB5uMywVn1GeCxufJe0jKYEC2ZmPAHKgb56DUo/edit?usp=sharing"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global.website-files.com/5d3725188825e071f1670246/6062383b3f8932b212e9c98b_PBIS%20Cultural%20Responsiveness%20Field%20Guide%20v2.pdf"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assets-global.website-files.com/5d3725188825e071f1670246/6062383b3f8932b212e9c98b_PBIS%20Cultural%20Responsiveness%20Field%20Guide%20v2.pdf"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p:nvPr/>
        </p:nvSpPr>
        <p:spPr>
          <a:xfrm>
            <a:off x="15975" y="4775300"/>
            <a:ext cx="12192000" cy="1077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200" b="1">
                <a:solidFill>
                  <a:schemeClr val="accent2"/>
                </a:solidFill>
                <a:latin typeface="Calibri"/>
                <a:ea typeface="Calibri"/>
                <a:cs typeface="Calibri"/>
                <a:sym typeface="Calibri"/>
              </a:rPr>
              <a:t>Team Composition &amp;</a:t>
            </a:r>
            <a:r>
              <a:rPr lang="en-US" sz="2400" b="1">
                <a:solidFill>
                  <a:schemeClr val="accent2"/>
                </a:solidFill>
                <a:latin typeface="Calibri"/>
                <a:ea typeface="Calibri"/>
                <a:cs typeface="Calibri"/>
                <a:sym typeface="Calibri"/>
              </a:rPr>
              <a:t> </a:t>
            </a:r>
            <a:r>
              <a:rPr lang="en-US" sz="4200" b="1">
                <a:solidFill>
                  <a:schemeClr val="accent2"/>
                </a:solidFill>
                <a:latin typeface="Calibri"/>
                <a:ea typeface="Calibri"/>
                <a:cs typeface="Calibri"/>
                <a:sym typeface="Calibri"/>
              </a:rPr>
              <a:t>Team Operating Procedures </a:t>
            </a:r>
            <a:endParaRPr sz="4200" b="1">
              <a:solidFill>
                <a:schemeClr val="accent2"/>
              </a:solidFill>
              <a:latin typeface="Calibri"/>
              <a:ea typeface="Calibri"/>
              <a:cs typeface="Calibri"/>
              <a:sym typeface="Calibri"/>
            </a:endParaRPr>
          </a:p>
          <a:p>
            <a:pPr marL="0" marR="0" lvl="0" indent="0" algn="ctr" rtl="0">
              <a:spcBef>
                <a:spcPts val="0"/>
              </a:spcBef>
              <a:spcAft>
                <a:spcPts val="0"/>
              </a:spcAft>
              <a:buNone/>
            </a:pPr>
            <a:r>
              <a:rPr lang="en-US" sz="3600" b="1">
                <a:solidFill>
                  <a:schemeClr val="accent2"/>
                </a:solidFill>
                <a:latin typeface="Calibri"/>
                <a:ea typeface="Calibri"/>
                <a:cs typeface="Calibri"/>
                <a:sym typeface="Calibri"/>
              </a:rPr>
              <a:t>(TFI 1.1 &amp; 1.2)</a:t>
            </a:r>
            <a:endParaRPr sz="3600" b="1">
              <a:solidFill>
                <a:schemeClr val="accent2"/>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accent2"/>
                </a:solidFill>
                <a:latin typeface="Calibri"/>
                <a:ea typeface="Calibri"/>
                <a:cs typeface="Calibri"/>
                <a:sym typeface="Calibri"/>
              </a:rPr>
              <a:t>Updated April 2022</a:t>
            </a:r>
            <a:endParaRPr sz="1800" b="1">
              <a:solidFill>
                <a:schemeClr val="accent2"/>
              </a:solidFill>
              <a:latin typeface="Calibri"/>
              <a:ea typeface="Calibri"/>
              <a:cs typeface="Calibri"/>
              <a:sym typeface="Calibri"/>
            </a:endParaRPr>
          </a:p>
        </p:txBody>
      </p:sp>
      <p:sp>
        <p:nvSpPr>
          <p:cNvPr id="233" name="Google Shape;233;p41"/>
          <p:cNvSpPr txBox="1">
            <a:spLocks noGrp="1"/>
          </p:cNvSpPr>
          <p:nvPr>
            <p:ph type="ctrTitle"/>
          </p:nvPr>
        </p:nvSpPr>
        <p:spPr>
          <a:xfrm>
            <a:off x="914411" y="3042909"/>
            <a:ext cx="10363200" cy="1470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E1529"/>
              </a:buClr>
              <a:buSzPct val="100000"/>
              <a:buFont typeface="Arial"/>
              <a:buNone/>
            </a:pPr>
            <a:endParaRPr sz="4410" b="1">
              <a:solidFill>
                <a:srgbClr val="0E1529"/>
              </a:solidFill>
              <a:latin typeface="Arial"/>
              <a:ea typeface="Arial"/>
              <a:cs typeface="Arial"/>
              <a:sym typeface="Arial"/>
            </a:endParaRPr>
          </a:p>
          <a:p>
            <a:pPr marL="0" lvl="0" indent="0" algn="ctr" rtl="0">
              <a:spcBef>
                <a:spcPts val="0"/>
              </a:spcBef>
              <a:spcAft>
                <a:spcPts val="0"/>
              </a:spcAft>
              <a:buClr>
                <a:srgbClr val="0E1529"/>
              </a:buClr>
              <a:buSzPct val="100000"/>
              <a:buFont typeface="Arial"/>
              <a:buNone/>
            </a:pPr>
            <a:r>
              <a:rPr lang="en-US" sz="4410" b="1">
                <a:solidFill>
                  <a:srgbClr val="0E1529"/>
                </a:solidFill>
                <a:latin typeface="Arial"/>
                <a:ea typeface="Arial"/>
                <a:cs typeface="Arial"/>
                <a:sym typeface="Arial"/>
              </a:rPr>
              <a:t>Tier 1</a:t>
            </a:r>
            <a:endParaRPr sz="4410" b="1">
              <a:solidFill>
                <a:srgbClr val="0E1529"/>
              </a:solidFill>
              <a:latin typeface="Arial"/>
              <a:ea typeface="Arial"/>
              <a:cs typeface="Arial"/>
              <a:sym typeface="Arial"/>
            </a:endParaRPr>
          </a:p>
          <a:p>
            <a:pPr marL="0" lvl="0" indent="0" algn="ctr" rtl="0">
              <a:spcBef>
                <a:spcPts val="0"/>
              </a:spcBef>
              <a:spcAft>
                <a:spcPts val="0"/>
              </a:spcAft>
              <a:buClr>
                <a:srgbClr val="0E1529"/>
              </a:buClr>
              <a:buSzPct val="100000"/>
              <a:buFont typeface="Arial"/>
              <a:buNone/>
            </a:pPr>
            <a:r>
              <a:rPr lang="en-US" sz="4410" b="1">
                <a:solidFill>
                  <a:srgbClr val="0E1529"/>
                </a:solidFill>
                <a:latin typeface="Arial"/>
                <a:ea typeface="Arial"/>
                <a:cs typeface="Arial"/>
                <a:sym typeface="Arial"/>
              </a:rPr>
              <a:t>Training Day 1</a:t>
            </a:r>
            <a:endParaRPr/>
          </a:p>
        </p:txBody>
      </p:sp>
      <p:sp>
        <p:nvSpPr>
          <p:cNvPr id="234" name="Google Shape;234;p41">
            <a:extLst>
              <a:ext uri="{C183D7F6-B498-43B3-948B-1728B52AA6E4}">
                <adec:decorative xmlns:adec="http://schemas.microsoft.com/office/drawing/2017/decorative" val="1"/>
              </a:ext>
            </a:extLst>
          </p:cNvPr>
          <p:cNvSpPr txBox="1"/>
          <p:nvPr/>
        </p:nvSpPr>
        <p:spPr>
          <a:xfrm>
            <a:off x="15975" y="703075"/>
            <a:ext cx="12192000" cy="23397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pic>
        <p:nvPicPr>
          <p:cNvPr id="235" name="Google Shape;235;p41" descr="Minnesota PBIS"/>
          <p:cNvPicPr preferRelativeResize="0"/>
          <p:nvPr/>
        </p:nvPicPr>
        <p:blipFill>
          <a:blip r:embed="rId3">
            <a:alphaModFix/>
          </a:blip>
          <a:stretch>
            <a:fillRect/>
          </a:stretch>
        </p:blipFill>
        <p:spPr>
          <a:xfrm>
            <a:off x="4544735" y="1133500"/>
            <a:ext cx="2910675" cy="1318050"/>
          </a:xfrm>
          <a:prstGeom prst="rect">
            <a:avLst/>
          </a:prstGeom>
          <a:noFill/>
          <a:ln>
            <a:noFill/>
          </a:ln>
        </p:spPr>
      </p:pic>
      <p:sp>
        <p:nvSpPr>
          <p:cNvPr id="236" name="Google Shape;236;p41">
            <a:extLst>
              <a:ext uri="{C183D7F6-B498-43B3-948B-1728B52AA6E4}">
                <adec:decorative xmlns:adec="http://schemas.microsoft.com/office/drawing/2017/decorative" val="1"/>
              </a:ext>
            </a:extLst>
          </p:cNvPr>
          <p:cNvSpPr/>
          <p:nvPr/>
        </p:nvSpPr>
        <p:spPr>
          <a:xfrm>
            <a:off x="150" y="495350"/>
            <a:ext cx="12192000" cy="207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1">
            <a:extLst>
              <a:ext uri="{C183D7F6-B498-43B3-948B-1728B52AA6E4}">
                <adec:decorative xmlns:adec="http://schemas.microsoft.com/office/drawing/2017/decorative" val="1"/>
              </a:ext>
            </a:extLst>
          </p:cNvPr>
          <p:cNvSpPr/>
          <p:nvPr/>
        </p:nvSpPr>
        <p:spPr>
          <a:xfrm>
            <a:off x="-15950" y="3042900"/>
            <a:ext cx="12192000" cy="207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0"/>
          <p:cNvSpPr txBox="1">
            <a:spLocks noGrp="1"/>
          </p:cNvSpPr>
          <p:nvPr>
            <p:ph type="title"/>
          </p:nvPr>
        </p:nvSpPr>
        <p:spPr>
          <a:xfrm>
            <a:off x="620039" y="350815"/>
            <a:ext cx="10877100" cy="620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1100"/>
              <a:buFont typeface="Arial"/>
              <a:buNone/>
            </a:pPr>
            <a:r>
              <a:rPr lang="en-US" sz="3000" b="1"/>
              <a:t>Tier 1 PBIS School Team Purpose</a:t>
            </a:r>
            <a:r>
              <a:rPr lang="en-US" sz="4000" b="1"/>
              <a:t> </a:t>
            </a:r>
            <a:endParaRPr sz="4000" b="1" i="0" u="none" strike="noStrike" cap="none"/>
          </a:p>
        </p:txBody>
      </p:sp>
      <p:pic>
        <p:nvPicPr>
          <p:cNvPr id="311" name="Google Shape;311;p50" descr="1. Ensures team membership is representative; 2. Uses effective &amp; efficient operating procedures; 3. Coordinates implementation of Tier one systems and supports; 4. Monitors fidelity of implementation and overall status of progress towards goals and benchmarks; 5. Identifies and develops data-based plans for new problems; 6. Communicates with other school teams"/>
          <p:cNvPicPr preferRelativeResize="0"/>
          <p:nvPr/>
        </p:nvPicPr>
        <p:blipFill>
          <a:blip r:embed="rId3">
            <a:alphaModFix/>
          </a:blip>
          <a:stretch>
            <a:fillRect/>
          </a:stretch>
        </p:blipFill>
        <p:spPr>
          <a:xfrm>
            <a:off x="5570" y="1375600"/>
            <a:ext cx="8286932" cy="5482401"/>
          </a:xfrm>
          <a:prstGeom prst="rect">
            <a:avLst/>
          </a:prstGeom>
          <a:noFill/>
          <a:ln>
            <a:noFill/>
          </a:ln>
          <a:effectLst>
            <a:outerShdw blurRad="57150" dist="19050" dir="5400000" algn="bl" rotWithShape="0">
              <a:srgbClr val="000000">
                <a:alpha val="50000"/>
              </a:srgbClr>
            </a:outerShdw>
          </a:effectLst>
        </p:spPr>
      </p:pic>
      <p:pic>
        <p:nvPicPr>
          <p:cNvPr id="312" name="Google Shape;312;p5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310717" y="1375600"/>
            <a:ext cx="1651774" cy="1651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2953500" y="329725"/>
            <a:ext cx="7222800" cy="915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000" b="1"/>
              <a:t>Teaming Implementation Tasks  </a:t>
            </a:r>
            <a:endParaRPr sz="3000" b="1"/>
          </a:p>
          <a:p>
            <a:pPr marL="0" lvl="0" indent="0" algn="ctr" rtl="0">
              <a:spcBef>
                <a:spcPts val="0"/>
              </a:spcBef>
              <a:spcAft>
                <a:spcPts val="0"/>
              </a:spcAft>
              <a:buNone/>
            </a:pPr>
            <a:endParaRPr sz="3000" b="1"/>
          </a:p>
        </p:txBody>
      </p:sp>
      <p:sp>
        <p:nvSpPr>
          <p:cNvPr id="319" name="Google Shape;319;p51"/>
          <p:cNvSpPr txBox="1">
            <a:spLocks noGrp="1"/>
          </p:cNvSpPr>
          <p:nvPr>
            <p:ph type="body" idx="1"/>
          </p:nvPr>
        </p:nvSpPr>
        <p:spPr>
          <a:xfrm>
            <a:off x="487067" y="1405775"/>
            <a:ext cx="11617500" cy="4691100"/>
          </a:xfrm>
          <a:prstGeom prst="rect">
            <a:avLst/>
          </a:prstGeom>
        </p:spPr>
        <p:txBody>
          <a:bodyPr spcFirstLastPara="1" wrap="square" lIns="91425" tIns="45700" rIns="91425" bIns="45700" anchor="t" anchorCtr="0">
            <a:normAutofit fontScale="47500" lnSpcReduction="20000"/>
          </a:bodyPr>
          <a:lstStyle/>
          <a:p>
            <a:pPr marL="0" lvl="0" indent="0" algn="l" rtl="0">
              <a:lnSpc>
                <a:spcPct val="200000"/>
              </a:lnSpc>
              <a:spcBef>
                <a:spcPts val="600"/>
              </a:spcBef>
              <a:spcAft>
                <a:spcPts val="0"/>
              </a:spcAft>
              <a:buNone/>
            </a:pPr>
            <a:endParaRPr sz="5050"/>
          </a:p>
          <a:p>
            <a:pPr marL="457200" lvl="0" indent="-380920" algn="l" rtl="0">
              <a:lnSpc>
                <a:spcPct val="200000"/>
              </a:lnSpc>
              <a:spcBef>
                <a:spcPts val="1000"/>
              </a:spcBef>
              <a:spcAft>
                <a:spcPts val="0"/>
              </a:spcAft>
              <a:buSzPct val="100000"/>
              <a:buAutoNum type="arabicPeriod"/>
            </a:pPr>
            <a:r>
              <a:rPr lang="en-US" sz="5050"/>
              <a:t>Inventory current implementation teams</a:t>
            </a:r>
            <a:endParaRPr sz="5050"/>
          </a:p>
          <a:p>
            <a:pPr marL="457200" lvl="0" indent="-380920" algn="l" rtl="0">
              <a:lnSpc>
                <a:spcPct val="200000"/>
              </a:lnSpc>
              <a:spcBef>
                <a:spcPts val="0"/>
              </a:spcBef>
              <a:spcAft>
                <a:spcPts val="0"/>
              </a:spcAft>
              <a:buSzPct val="100000"/>
              <a:buAutoNum type="arabicPeriod"/>
            </a:pPr>
            <a:r>
              <a:rPr lang="en-US" sz="5050"/>
              <a:t>Review team membership and define team roles</a:t>
            </a:r>
            <a:endParaRPr sz="5050"/>
          </a:p>
          <a:p>
            <a:pPr marL="457200" lvl="0" indent="-380920" algn="l" rtl="0">
              <a:lnSpc>
                <a:spcPct val="200000"/>
              </a:lnSpc>
              <a:spcBef>
                <a:spcPts val="0"/>
              </a:spcBef>
              <a:spcAft>
                <a:spcPts val="0"/>
              </a:spcAft>
              <a:buSzPct val="100000"/>
              <a:buAutoNum type="arabicPeriod"/>
            </a:pPr>
            <a:r>
              <a:rPr lang="en-US" sz="5050"/>
              <a:t>Select regular meeting (agenda &amp; notes), and action planning format </a:t>
            </a:r>
            <a:endParaRPr sz="5050"/>
          </a:p>
          <a:p>
            <a:pPr marL="457200" lvl="0" indent="-380920" algn="l" rtl="0">
              <a:lnSpc>
                <a:spcPct val="200000"/>
              </a:lnSpc>
              <a:spcBef>
                <a:spcPts val="0"/>
              </a:spcBef>
              <a:spcAft>
                <a:spcPts val="0"/>
              </a:spcAft>
              <a:buSzPct val="100000"/>
              <a:buAutoNum type="arabicPeriod"/>
            </a:pPr>
            <a:r>
              <a:rPr lang="en-US" sz="5050"/>
              <a:t>Define working agreements/norms</a:t>
            </a:r>
            <a:endParaRPr sz="5050"/>
          </a:p>
          <a:p>
            <a:pPr marL="457200" lvl="0" indent="-380920" algn="l" rtl="0">
              <a:lnSpc>
                <a:spcPct val="200000"/>
              </a:lnSpc>
              <a:spcBef>
                <a:spcPts val="0"/>
              </a:spcBef>
              <a:spcAft>
                <a:spcPts val="0"/>
              </a:spcAft>
              <a:buSzPct val="100000"/>
              <a:buAutoNum type="arabicPeriod"/>
            </a:pPr>
            <a:r>
              <a:rPr lang="en-US" sz="5050"/>
              <a:t>Begin work on artifact keeping </a:t>
            </a:r>
            <a:endParaRPr sz="5050"/>
          </a:p>
          <a:p>
            <a:pPr marL="457200" lvl="0" indent="0" algn="l" rtl="0">
              <a:lnSpc>
                <a:spcPct val="80000"/>
              </a:lnSpc>
              <a:spcBef>
                <a:spcPts val="1000"/>
              </a:spcBef>
              <a:spcAft>
                <a:spcPts val="0"/>
              </a:spcAft>
              <a:buNone/>
            </a:pPr>
            <a:endParaRPr sz="2220"/>
          </a:p>
          <a:p>
            <a:pPr marL="0" lvl="0" indent="0" algn="l" rtl="0">
              <a:spcBef>
                <a:spcPts val="1000"/>
              </a:spcBef>
              <a:spcAft>
                <a:spcPts val="10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52" descr="This graphic has eight stylized human figures each a different primary color seated around a table." title="Team graphic"/>
          <p:cNvPicPr preferRelativeResize="0"/>
          <p:nvPr/>
        </p:nvPicPr>
        <p:blipFill rotWithShape="1">
          <a:blip r:embed="rId3">
            <a:alphaModFix/>
          </a:blip>
          <a:srcRect/>
          <a:stretch/>
        </p:blipFill>
        <p:spPr>
          <a:xfrm>
            <a:off x="3913341" y="3988462"/>
            <a:ext cx="2439764" cy="1727106"/>
          </a:xfrm>
          <a:prstGeom prst="rect">
            <a:avLst/>
          </a:prstGeom>
          <a:noFill/>
          <a:ln>
            <a:noFill/>
          </a:ln>
        </p:spPr>
      </p:pic>
      <p:sp>
        <p:nvSpPr>
          <p:cNvPr id="325" name="Google Shape;325;p52"/>
          <p:cNvSpPr txBox="1">
            <a:spLocks noGrp="1"/>
          </p:cNvSpPr>
          <p:nvPr>
            <p:ph type="body" idx="1"/>
          </p:nvPr>
        </p:nvSpPr>
        <p:spPr>
          <a:xfrm>
            <a:off x="607125" y="1825650"/>
            <a:ext cx="10818000" cy="4351200"/>
          </a:xfrm>
          <a:prstGeom prst="rect">
            <a:avLst/>
          </a:prstGeom>
          <a:noFill/>
          <a:ln>
            <a:noFill/>
          </a:ln>
        </p:spPr>
        <p:txBody>
          <a:bodyPr spcFirstLastPara="1" wrap="square" lIns="91425" tIns="45700" rIns="91425" bIns="45700" anchor="t" anchorCtr="0">
            <a:normAutofit/>
          </a:bodyPr>
          <a:lstStyle/>
          <a:p>
            <a:pPr marL="228600" lvl="0" indent="0" algn="l" rtl="0">
              <a:spcBef>
                <a:spcPts val="0"/>
              </a:spcBef>
              <a:spcAft>
                <a:spcPts val="0"/>
              </a:spcAft>
              <a:buNone/>
            </a:pPr>
            <a:r>
              <a:rPr lang="en-US"/>
              <a:t>Whenever a new initiative is introduced to a school, district/region, or state, the general approach is to “form a team/committee” to develop a plan for implementation. </a:t>
            </a:r>
            <a:endParaRPr/>
          </a:p>
          <a:p>
            <a:pPr marL="342900" lvl="0" indent="-139700" algn="l" rtl="0">
              <a:spcBef>
                <a:spcPts val="640"/>
              </a:spcBef>
              <a:spcAft>
                <a:spcPts val="1000"/>
              </a:spcAft>
              <a:buSzPts val="3200"/>
              <a:buNone/>
            </a:pPr>
            <a:endParaRPr/>
          </a:p>
        </p:txBody>
      </p:sp>
      <p:sp>
        <p:nvSpPr>
          <p:cNvPr id="326" name="Google Shape;326;p52"/>
          <p:cNvSpPr txBox="1">
            <a:spLocks noGrp="1"/>
          </p:cNvSpPr>
          <p:nvPr>
            <p:ph type="title"/>
          </p:nvPr>
        </p:nvSpPr>
        <p:spPr>
          <a:xfrm>
            <a:off x="3131900" y="189800"/>
            <a:ext cx="5640900" cy="915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n-US" sz="3000" b="1"/>
              <a:t>The Challenge</a:t>
            </a:r>
            <a:endParaRPr sz="3000" b="1"/>
          </a:p>
        </p:txBody>
      </p:sp>
      <p:pic>
        <p:nvPicPr>
          <p:cNvPr id="327" name="Google Shape;327;p5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074875" y="3032350"/>
            <a:ext cx="4305300" cy="3276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3"/>
          <p:cNvSpPr txBox="1">
            <a:spLocks noGrp="1"/>
          </p:cNvSpPr>
          <p:nvPr>
            <p:ph type="body" idx="1"/>
          </p:nvPr>
        </p:nvSpPr>
        <p:spPr>
          <a:xfrm>
            <a:off x="989775" y="1626825"/>
            <a:ext cx="9683700" cy="4351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200"/>
              <a:buNone/>
            </a:pPr>
            <a:r>
              <a:rPr lang="en-US"/>
              <a:t>Take an </a:t>
            </a:r>
            <a:r>
              <a:rPr lang="en-US" b="1"/>
              <a:t>inventory</a:t>
            </a:r>
            <a:r>
              <a:rPr lang="en-US"/>
              <a:t> of your school’s current implementation teams. Look for integration opportunities and </a:t>
            </a:r>
            <a:r>
              <a:rPr lang="en-US" b="1"/>
              <a:t>make enhancements</a:t>
            </a:r>
            <a:r>
              <a:rPr lang="en-US"/>
              <a:t> that would improve the: </a:t>
            </a:r>
            <a:endParaRPr/>
          </a:p>
          <a:p>
            <a:pPr marL="0" lvl="0" indent="0" algn="ctr" rtl="0">
              <a:spcBef>
                <a:spcPts val="640"/>
              </a:spcBef>
              <a:spcAft>
                <a:spcPts val="0"/>
              </a:spcAft>
              <a:buSzPts val="3200"/>
              <a:buNone/>
            </a:pPr>
            <a:r>
              <a:rPr lang="en-US"/>
              <a:t>Effectiveness</a:t>
            </a:r>
            <a:endParaRPr/>
          </a:p>
          <a:p>
            <a:pPr marL="0" lvl="0" indent="0" algn="ctr" rtl="0">
              <a:spcBef>
                <a:spcPts val="640"/>
              </a:spcBef>
              <a:spcAft>
                <a:spcPts val="0"/>
              </a:spcAft>
              <a:buSzPts val="3200"/>
              <a:buNone/>
            </a:pPr>
            <a:r>
              <a:rPr lang="en-US"/>
              <a:t>Efficiency</a:t>
            </a:r>
            <a:endParaRPr/>
          </a:p>
          <a:p>
            <a:pPr marL="0" lvl="0" indent="0" algn="ctr" rtl="0">
              <a:spcBef>
                <a:spcPts val="640"/>
              </a:spcBef>
              <a:spcAft>
                <a:spcPts val="0"/>
              </a:spcAft>
              <a:buSzPts val="3200"/>
              <a:buNone/>
            </a:pPr>
            <a:r>
              <a:rPr lang="en-US"/>
              <a:t>Relevance </a:t>
            </a:r>
            <a:endParaRPr/>
          </a:p>
          <a:p>
            <a:pPr marL="0" lvl="0" indent="0" algn="ctr" rtl="0">
              <a:spcBef>
                <a:spcPts val="640"/>
              </a:spcBef>
              <a:spcAft>
                <a:spcPts val="0"/>
              </a:spcAft>
              <a:buSzPts val="3200"/>
              <a:buNone/>
            </a:pPr>
            <a:endParaRPr/>
          </a:p>
          <a:p>
            <a:pPr marL="0" lvl="0" indent="0" algn="ctr" rtl="0">
              <a:spcBef>
                <a:spcPts val="640"/>
              </a:spcBef>
              <a:spcAft>
                <a:spcPts val="0"/>
              </a:spcAft>
              <a:buSzPts val="3200"/>
              <a:buNone/>
            </a:pPr>
            <a:endParaRPr/>
          </a:p>
          <a:p>
            <a:pPr marL="342900" lvl="0" indent="-139700" algn="l" rtl="0">
              <a:spcBef>
                <a:spcPts val="640"/>
              </a:spcBef>
              <a:spcAft>
                <a:spcPts val="1000"/>
              </a:spcAft>
              <a:buSzPts val="3200"/>
              <a:buNone/>
            </a:pPr>
            <a:endParaRPr/>
          </a:p>
        </p:txBody>
      </p:sp>
      <p:sp>
        <p:nvSpPr>
          <p:cNvPr id="333" name="Google Shape;333;p53"/>
          <p:cNvSpPr txBox="1">
            <a:spLocks noGrp="1"/>
          </p:cNvSpPr>
          <p:nvPr>
            <p:ph type="title"/>
          </p:nvPr>
        </p:nvSpPr>
        <p:spPr>
          <a:xfrm>
            <a:off x="2989583" y="161550"/>
            <a:ext cx="9683700" cy="915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3000" b="1"/>
              <a:t>Task 1-Inventory current implementation teams</a:t>
            </a:r>
            <a:endParaRPr sz="3000" b="1"/>
          </a:p>
        </p:txBody>
      </p:sp>
      <p:sp>
        <p:nvSpPr>
          <p:cNvPr id="334" name="Google Shape;334;p53"/>
          <p:cNvSpPr txBox="1"/>
          <p:nvPr/>
        </p:nvSpPr>
        <p:spPr>
          <a:xfrm>
            <a:off x="8957387" y="5411735"/>
            <a:ext cx="3234900" cy="646200"/>
          </a:xfrm>
          <a:prstGeom prst="rect">
            <a:avLst/>
          </a:prstGeom>
          <a:solidFill>
            <a:srgbClr val="EAB2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TFI 1.1 &amp; 1.2 </a:t>
            </a:r>
            <a:endParaRPr sz="1800" b="1">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800" b="1" u="sng">
                <a:solidFill>
                  <a:schemeClr val="hlink"/>
                </a:solidFill>
                <a:latin typeface="Twentieth Century"/>
                <a:ea typeface="Twentieth Century"/>
                <a:cs typeface="Twentieth Century"/>
                <a:sym typeface="Twentieth Century"/>
                <a:hlinkClick r:id="rId3"/>
              </a:rPr>
              <a:t>Teaming Activity 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4"/>
          <p:cNvSpPr txBox="1">
            <a:spLocks noGrp="1"/>
          </p:cNvSpPr>
          <p:nvPr>
            <p:ph type="title"/>
          </p:nvPr>
        </p:nvSpPr>
        <p:spPr>
          <a:xfrm>
            <a:off x="3163847" y="350825"/>
            <a:ext cx="8333700" cy="620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sz="3000" b="1"/>
              <a:t>Team Composition-Broad Representation</a:t>
            </a:r>
            <a:endParaRPr sz="4000" b="1" i="0" u="none" strike="noStrike" cap="none"/>
          </a:p>
        </p:txBody>
      </p:sp>
      <p:sp>
        <p:nvSpPr>
          <p:cNvPr id="342" name="Google Shape;342;p54"/>
          <p:cNvSpPr txBox="1"/>
          <p:nvPr/>
        </p:nvSpPr>
        <p:spPr>
          <a:xfrm>
            <a:off x="490829" y="1641468"/>
            <a:ext cx="7079100" cy="458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2"/>
                </a:solidFill>
                <a:latin typeface="Calibri"/>
                <a:ea typeface="Calibri"/>
                <a:cs typeface="Calibri"/>
                <a:sym typeface="Calibri"/>
              </a:rPr>
              <a:t>Team members:</a:t>
            </a:r>
            <a:endParaRPr>
              <a:solidFill>
                <a:schemeClr val="dk2"/>
              </a:solidFill>
            </a:endParaRPr>
          </a:p>
          <a:p>
            <a:pPr marL="0" marR="0" lvl="0" indent="0" algn="l" rtl="0">
              <a:spcBef>
                <a:spcPts val="0"/>
              </a:spcBef>
              <a:spcAft>
                <a:spcPts val="0"/>
              </a:spcAft>
              <a:buNone/>
            </a:pPr>
            <a:endParaRPr sz="1200" b="1">
              <a:solidFill>
                <a:schemeClr val="accent6"/>
              </a:solidFill>
              <a:latin typeface="Calibri"/>
              <a:ea typeface="Calibri"/>
              <a:cs typeface="Calibri"/>
              <a:sym typeface="Calibri"/>
            </a:endParaRPr>
          </a:p>
          <a:p>
            <a:pPr marL="285750" marR="0" lvl="0" indent="-285750" algn="l" rtl="0">
              <a:spcBef>
                <a:spcPts val="0"/>
              </a:spcBef>
              <a:spcAft>
                <a:spcPts val="0"/>
              </a:spcAft>
              <a:buClr>
                <a:schemeClr val="dk2"/>
              </a:buClr>
              <a:buSzPts val="2400"/>
              <a:buFont typeface="Noto Sans Symbols"/>
              <a:buChar char="●"/>
            </a:pPr>
            <a:r>
              <a:rPr lang="en-US" sz="2400">
                <a:solidFill>
                  <a:schemeClr val="dk2"/>
                </a:solidFill>
                <a:latin typeface="Calibri"/>
                <a:ea typeface="Calibri"/>
                <a:cs typeface="Calibri"/>
                <a:sym typeface="Calibri"/>
              </a:rPr>
              <a:t>Administrator(s)</a:t>
            </a:r>
            <a:endParaRPr/>
          </a:p>
          <a:p>
            <a:pPr marL="285750" marR="0" lvl="0" indent="-285750" algn="l" rtl="0">
              <a:spcBef>
                <a:spcPts val="0"/>
              </a:spcBef>
              <a:spcAft>
                <a:spcPts val="0"/>
              </a:spcAft>
              <a:buClr>
                <a:schemeClr val="dk2"/>
              </a:buClr>
              <a:buSzPts val="2400"/>
              <a:buFont typeface="Noto Sans Symbols"/>
              <a:buChar char="●"/>
            </a:pPr>
            <a:r>
              <a:rPr lang="en-US" sz="2400">
                <a:solidFill>
                  <a:schemeClr val="dk2"/>
                </a:solidFill>
                <a:latin typeface="Calibri"/>
                <a:ea typeface="Calibri"/>
                <a:cs typeface="Calibri"/>
                <a:sym typeface="Calibri"/>
              </a:rPr>
              <a:t>Broad representation from</a:t>
            </a:r>
            <a:endParaRPr/>
          </a:p>
          <a:p>
            <a:pPr marL="742950" marR="0" lvl="1" indent="-285750" algn="l" rtl="0">
              <a:spcBef>
                <a:spcPts val="0"/>
              </a:spcBef>
              <a:spcAft>
                <a:spcPts val="0"/>
              </a:spcAft>
              <a:buClr>
                <a:schemeClr val="dk2"/>
              </a:buClr>
              <a:buSzPts val="2400"/>
              <a:buFont typeface="Noto Sans Symbols"/>
              <a:buChar char="○"/>
            </a:pPr>
            <a:r>
              <a:rPr lang="en-US" sz="2400" b="0" i="0" u="none" strike="noStrike" cap="none">
                <a:solidFill>
                  <a:schemeClr val="dk2"/>
                </a:solidFill>
                <a:latin typeface="Calibri"/>
                <a:ea typeface="Calibri"/>
                <a:cs typeface="Calibri"/>
                <a:sym typeface="Calibri"/>
              </a:rPr>
              <a:t>ALL grade levels/Departments</a:t>
            </a:r>
            <a:endParaRPr/>
          </a:p>
          <a:p>
            <a:pPr marL="742950" marR="0" lvl="1" indent="-285750" algn="l" rtl="0">
              <a:spcBef>
                <a:spcPts val="0"/>
              </a:spcBef>
              <a:spcAft>
                <a:spcPts val="0"/>
              </a:spcAft>
              <a:buClr>
                <a:schemeClr val="dk2"/>
              </a:buClr>
              <a:buSzPts val="2400"/>
              <a:buFont typeface="Noto Sans Symbols"/>
              <a:buChar char="○"/>
            </a:pPr>
            <a:r>
              <a:rPr lang="en-US" sz="2400" b="0" i="0" u="none" strike="noStrike" cap="none">
                <a:solidFill>
                  <a:schemeClr val="dk2"/>
                </a:solidFill>
                <a:latin typeface="Calibri"/>
                <a:ea typeface="Calibri"/>
                <a:cs typeface="Calibri"/>
                <a:sym typeface="Calibri"/>
              </a:rPr>
              <a:t>Special education</a:t>
            </a:r>
            <a:endParaRPr/>
          </a:p>
          <a:p>
            <a:pPr marL="742950" marR="0" lvl="1" indent="-285750" algn="l" rtl="0">
              <a:spcBef>
                <a:spcPts val="0"/>
              </a:spcBef>
              <a:spcAft>
                <a:spcPts val="0"/>
              </a:spcAft>
              <a:buClr>
                <a:schemeClr val="dk2"/>
              </a:buClr>
              <a:buSzPts val="2400"/>
              <a:buFont typeface="Noto Sans Symbols"/>
              <a:buChar char="○"/>
            </a:pPr>
            <a:r>
              <a:rPr lang="en-US" sz="2400" b="0" i="0" u="none" strike="noStrike" cap="none">
                <a:solidFill>
                  <a:schemeClr val="dk2"/>
                </a:solidFill>
                <a:latin typeface="Calibri"/>
                <a:ea typeface="Calibri"/>
                <a:cs typeface="Calibri"/>
                <a:sym typeface="Calibri"/>
              </a:rPr>
              <a:t>Paraprofessionals</a:t>
            </a:r>
            <a:endParaRPr sz="2400" b="0" i="0" u="none" strike="noStrike" cap="none">
              <a:solidFill>
                <a:schemeClr val="dk2"/>
              </a:solidFill>
              <a:latin typeface="Calibri"/>
              <a:ea typeface="Calibri"/>
              <a:cs typeface="Calibri"/>
              <a:sym typeface="Calibri"/>
            </a:endParaRPr>
          </a:p>
          <a:p>
            <a:pPr marL="742950" marR="0" lvl="1" indent="-285750" algn="l" rtl="0">
              <a:spcBef>
                <a:spcPts val="0"/>
              </a:spcBef>
              <a:spcAft>
                <a:spcPts val="0"/>
              </a:spcAft>
              <a:buClr>
                <a:schemeClr val="dk2"/>
              </a:buClr>
              <a:buSzPts val="2400"/>
              <a:buFont typeface="Noto Sans Symbols"/>
              <a:buChar char="○"/>
            </a:pPr>
            <a:r>
              <a:rPr lang="en-US" sz="2400" b="0" i="0" u="none" strike="noStrike" cap="none">
                <a:solidFill>
                  <a:schemeClr val="dk2"/>
                </a:solidFill>
                <a:latin typeface="Calibri"/>
                <a:ea typeface="Calibri"/>
                <a:cs typeface="Calibri"/>
                <a:sym typeface="Calibri"/>
              </a:rPr>
              <a:t>Art, music, P.E.</a:t>
            </a:r>
            <a:endParaRPr sz="2400">
              <a:solidFill>
                <a:schemeClr val="dk2"/>
              </a:solidFill>
              <a:latin typeface="Calibri"/>
              <a:ea typeface="Calibri"/>
              <a:cs typeface="Calibri"/>
              <a:sym typeface="Calibri"/>
            </a:endParaRPr>
          </a:p>
          <a:p>
            <a:pPr marL="742950" marR="0" lvl="1" indent="-285750" algn="l" rtl="0">
              <a:spcBef>
                <a:spcPts val="0"/>
              </a:spcBef>
              <a:spcAft>
                <a:spcPts val="0"/>
              </a:spcAft>
              <a:buClr>
                <a:schemeClr val="dk2"/>
              </a:buClr>
              <a:buSzPts val="2400"/>
              <a:buFont typeface="Noto Sans Symbols"/>
              <a:buChar char="○"/>
            </a:pPr>
            <a:r>
              <a:rPr lang="en-US" sz="2400" b="0" i="0" u="none" strike="noStrike" cap="none">
                <a:solidFill>
                  <a:schemeClr val="dk2"/>
                </a:solidFill>
                <a:latin typeface="Calibri"/>
                <a:ea typeface="Calibri"/>
                <a:cs typeface="Calibri"/>
                <a:sym typeface="Calibri"/>
              </a:rPr>
              <a:t>Family and Student representation</a:t>
            </a:r>
            <a:endParaRPr/>
          </a:p>
          <a:p>
            <a:pPr marL="742950" marR="0" lvl="1" indent="-285750" algn="l" rtl="0">
              <a:spcBef>
                <a:spcPts val="0"/>
              </a:spcBef>
              <a:spcAft>
                <a:spcPts val="0"/>
              </a:spcAft>
              <a:buClr>
                <a:schemeClr val="dk2"/>
              </a:buClr>
              <a:buSzPts val="2400"/>
              <a:buFont typeface="Noto Sans Symbols"/>
              <a:buChar char="○"/>
            </a:pPr>
            <a:r>
              <a:rPr lang="en-US" sz="2400" b="0" i="0" u="none" strike="noStrike" cap="none">
                <a:solidFill>
                  <a:schemeClr val="dk2"/>
                </a:solidFill>
                <a:latin typeface="Calibri"/>
                <a:ea typeface="Calibri"/>
                <a:cs typeface="Calibri"/>
                <a:sym typeface="Calibri"/>
              </a:rPr>
              <a:t>Other Suggestions?</a:t>
            </a:r>
            <a:endParaRPr/>
          </a:p>
          <a:p>
            <a:pPr marL="285750" marR="0" lvl="0" indent="-133350" algn="l" rtl="0">
              <a:spcBef>
                <a:spcPts val="0"/>
              </a:spcBef>
              <a:spcAft>
                <a:spcPts val="0"/>
              </a:spcAft>
              <a:buClr>
                <a:schemeClr val="dk1"/>
              </a:buClr>
              <a:buSzPts val="2400"/>
              <a:buFont typeface="Noto Sans Symbols"/>
              <a:buNone/>
            </a:pPr>
            <a:endParaRPr sz="2400">
              <a:solidFill>
                <a:schemeClr val="dk1"/>
              </a:solidFill>
              <a:latin typeface="Calibri"/>
              <a:ea typeface="Calibri"/>
              <a:cs typeface="Calibri"/>
              <a:sym typeface="Calibri"/>
            </a:endParaRPr>
          </a:p>
        </p:txBody>
      </p:sp>
      <p:pic>
        <p:nvPicPr>
          <p:cNvPr id="344" name="Google Shape;344;p5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180279" y="2282440"/>
            <a:ext cx="4317270" cy="22931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5"/>
          <p:cNvSpPr txBox="1">
            <a:spLocks noGrp="1"/>
          </p:cNvSpPr>
          <p:nvPr>
            <p:ph type="title"/>
          </p:nvPr>
        </p:nvSpPr>
        <p:spPr>
          <a:xfrm>
            <a:off x="3233631" y="143825"/>
            <a:ext cx="7087500" cy="915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b="1"/>
              <a:t>Team Roles/Responsibilities</a:t>
            </a:r>
            <a:endParaRPr sz="3000" b="1"/>
          </a:p>
        </p:txBody>
      </p:sp>
      <p:sp>
        <p:nvSpPr>
          <p:cNvPr id="351" name="Google Shape;351;p55"/>
          <p:cNvSpPr txBox="1">
            <a:spLocks noGrp="1"/>
          </p:cNvSpPr>
          <p:nvPr>
            <p:ph type="body" idx="1"/>
          </p:nvPr>
        </p:nvSpPr>
        <p:spPr>
          <a:xfrm>
            <a:off x="461500" y="5791500"/>
            <a:ext cx="11010000" cy="568200"/>
          </a:xfrm>
          <a:prstGeom prst="rect">
            <a:avLst/>
          </a:prstGeom>
        </p:spPr>
        <p:txBody>
          <a:bodyPr spcFirstLastPara="1" wrap="square" lIns="91425" tIns="45700" rIns="91425" bIns="45700" anchor="t" anchorCtr="0">
            <a:normAutofit fontScale="70000" lnSpcReduction="20000"/>
          </a:bodyPr>
          <a:lstStyle/>
          <a:p>
            <a:pPr marL="342900" lvl="0" indent="-281146" algn="l" rtl="0">
              <a:lnSpc>
                <a:spcPct val="80000"/>
              </a:lnSpc>
              <a:spcBef>
                <a:spcPts val="555"/>
              </a:spcBef>
              <a:spcAft>
                <a:spcPts val="0"/>
              </a:spcAft>
              <a:buClr>
                <a:schemeClr val="dk2"/>
              </a:buClr>
              <a:buSzPct val="100000"/>
              <a:buFont typeface="Noto Sans Symbols"/>
              <a:buChar char="•"/>
            </a:pPr>
            <a:r>
              <a:rPr lang="en-US" sz="2575"/>
              <a:t>Assign backup for each role</a:t>
            </a:r>
            <a:endParaRPr sz="1200">
              <a:solidFill>
                <a:srgbClr val="000000"/>
              </a:solidFill>
              <a:latin typeface="Arial"/>
              <a:ea typeface="Arial"/>
              <a:cs typeface="Arial"/>
              <a:sym typeface="Arial"/>
            </a:endParaRPr>
          </a:p>
          <a:p>
            <a:pPr marL="342900" lvl="0" indent="-281146" algn="l" rtl="0">
              <a:lnSpc>
                <a:spcPct val="80000"/>
              </a:lnSpc>
              <a:spcBef>
                <a:spcPts val="1000"/>
              </a:spcBef>
              <a:spcAft>
                <a:spcPts val="1000"/>
              </a:spcAft>
              <a:buClr>
                <a:schemeClr val="dk2"/>
              </a:buClr>
              <a:buSzPct val="100000"/>
              <a:buFont typeface="Noto Sans Symbols"/>
              <a:buChar char="•"/>
            </a:pPr>
            <a:r>
              <a:rPr lang="en-US" sz="2575"/>
              <a:t>One person serve multiple roles if needed</a:t>
            </a:r>
            <a:endParaRPr sz="3000"/>
          </a:p>
        </p:txBody>
      </p:sp>
      <p:graphicFrame>
        <p:nvGraphicFramePr>
          <p:cNvPr id="352" name="Google Shape;352;p55"/>
          <p:cNvGraphicFramePr/>
          <p:nvPr>
            <p:extLst>
              <p:ext uri="{D42A27DB-BD31-4B8C-83A1-F6EECF244321}">
                <p14:modId xmlns:p14="http://schemas.microsoft.com/office/powerpoint/2010/main" val="3708472248"/>
              </p:ext>
            </p:extLst>
          </p:nvPr>
        </p:nvGraphicFramePr>
        <p:xfrm>
          <a:off x="548100" y="1536950"/>
          <a:ext cx="11167625" cy="3983025"/>
        </p:xfrm>
        <a:graphic>
          <a:graphicData uri="http://schemas.openxmlformats.org/drawingml/2006/table">
            <a:tbl>
              <a:tblPr firstRow="1">
                <a:noFill/>
                <a:tableStyleId>{E07E9AE7-3226-4AE8-B753-1C31E161C611}</a:tableStyleId>
              </a:tblPr>
              <a:tblGrid>
                <a:gridCol w="2578900">
                  <a:extLst>
                    <a:ext uri="{9D8B030D-6E8A-4147-A177-3AD203B41FA5}">
                      <a16:colId xmlns:a16="http://schemas.microsoft.com/office/drawing/2014/main" val="20000"/>
                    </a:ext>
                  </a:extLst>
                </a:gridCol>
                <a:gridCol w="8588725">
                  <a:extLst>
                    <a:ext uri="{9D8B030D-6E8A-4147-A177-3AD203B41FA5}">
                      <a16:colId xmlns:a16="http://schemas.microsoft.com/office/drawing/2014/main" val="20001"/>
                    </a:ext>
                  </a:extLst>
                </a:gridCol>
              </a:tblGrid>
              <a:tr h="562925">
                <a:tc>
                  <a:txBody>
                    <a:bodyPr/>
                    <a:lstStyle/>
                    <a:p>
                      <a:pPr marL="0" lvl="0" indent="0" algn="l" rtl="0">
                        <a:spcBef>
                          <a:spcPts val="0"/>
                        </a:spcBef>
                        <a:spcAft>
                          <a:spcPts val="0"/>
                        </a:spcAft>
                        <a:buNone/>
                      </a:pPr>
                      <a:r>
                        <a:rPr lang="en-US" sz="1000" b="1">
                          <a:latin typeface="Calibri"/>
                          <a:ea typeface="Calibri"/>
                          <a:cs typeface="Calibri"/>
                          <a:sym typeface="Calibri"/>
                        </a:rPr>
                        <a:t>ROLE</a:t>
                      </a:r>
                      <a:endParaRPr sz="1000" b="1">
                        <a:latin typeface="Calibri"/>
                        <a:ea typeface="Calibri"/>
                        <a:cs typeface="Calibri"/>
                        <a:sym typeface="Calibri"/>
                      </a:endParaRPr>
                    </a:p>
                    <a:p>
                      <a:pPr marL="0" lvl="0" indent="0" algn="l" rtl="0">
                        <a:spcBef>
                          <a:spcPts val="0"/>
                        </a:spcBef>
                        <a:spcAft>
                          <a:spcPts val="0"/>
                        </a:spcAft>
                        <a:buNone/>
                      </a:pPr>
                      <a:r>
                        <a:rPr lang="en-US" sz="500">
                          <a:latin typeface="Calibri"/>
                          <a:ea typeface="Calibri"/>
                          <a:cs typeface="Calibri"/>
                          <a:sym typeface="Calibri"/>
                        </a:rPr>
                        <a:t>(note some roles can be combined and/or different)</a:t>
                      </a:r>
                      <a:endParaRPr sz="5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b="1" dirty="0">
                          <a:latin typeface="Calibri"/>
                          <a:ea typeface="Calibri"/>
                          <a:cs typeface="Calibri"/>
                          <a:sym typeface="Calibri"/>
                        </a:rPr>
                        <a:t>Responsibilities</a:t>
                      </a:r>
                      <a:endParaRPr sz="10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693100">
                <a:tc>
                  <a:txBody>
                    <a:bodyPr/>
                    <a:lstStyle/>
                    <a:p>
                      <a:pPr marL="0" lvl="0" indent="0" algn="l" rtl="0">
                        <a:spcBef>
                          <a:spcPts val="0"/>
                        </a:spcBef>
                        <a:spcAft>
                          <a:spcPts val="0"/>
                        </a:spcAft>
                        <a:buNone/>
                      </a:pPr>
                      <a:r>
                        <a:rPr lang="en-US" sz="1000">
                          <a:latin typeface="Calibri"/>
                          <a:ea typeface="Calibri"/>
                          <a:cs typeface="Calibri"/>
                          <a:sym typeface="Calibri"/>
                        </a:rPr>
                        <a:t>Internal Coach</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a:latin typeface="Calibri"/>
                          <a:ea typeface="Calibri"/>
                          <a:cs typeface="Calibri"/>
                          <a:sym typeface="Calibri"/>
                        </a:rPr>
                        <a:t>Starts meeting, reviews purpose, facilitates meeting keeping team focused on each step. Participates in external PD around PBIS and is the school’s main cheerleader for PBIS.</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35150">
                <a:tc>
                  <a:txBody>
                    <a:bodyPr/>
                    <a:lstStyle/>
                    <a:p>
                      <a:pPr marL="0" lvl="0" indent="0" algn="l" rtl="0">
                        <a:spcBef>
                          <a:spcPts val="0"/>
                        </a:spcBef>
                        <a:spcAft>
                          <a:spcPts val="0"/>
                        </a:spcAft>
                        <a:buNone/>
                      </a:pPr>
                      <a:r>
                        <a:rPr lang="en-US" sz="1000">
                          <a:latin typeface="Calibri"/>
                          <a:ea typeface="Calibri"/>
                          <a:cs typeface="Calibri"/>
                          <a:sym typeface="Calibri"/>
                        </a:rPr>
                        <a:t>Note Taker</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a:latin typeface="Calibri"/>
                          <a:ea typeface="Calibri"/>
                          <a:cs typeface="Calibri"/>
                          <a:sym typeface="Calibri"/>
                        </a:rPr>
                        <a:t>Taking notes and ensuring they are accessible after the meeting</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514125">
                <a:tc>
                  <a:txBody>
                    <a:bodyPr/>
                    <a:lstStyle/>
                    <a:p>
                      <a:pPr marL="0" lvl="0" indent="0" algn="l" rtl="0">
                        <a:spcBef>
                          <a:spcPts val="0"/>
                        </a:spcBef>
                        <a:spcAft>
                          <a:spcPts val="0"/>
                        </a:spcAft>
                        <a:buNone/>
                      </a:pPr>
                      <a:r>
                        <a:rPr lang="en-US" sz="1000">
                          <a:latin typeface="Calibri"/>
                          <a:ea typeface="Calibri"/>
                          <a:cs typeface="Calibri"/>
                          <a:sym typeface="Calibri"/>
                        </a:rPr>
                        <a:t>Timekeeper</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a:latin typeface="Calibri"/>
                          <a:ea typeface="Calibri"/>
                          <a:cs typeface="Calibri"/>
                          <a:sym typeface="Calibri"/>
                        </a:rPr>
                        <a:t>Monitors the amount of time available and keeps team aware of time limits by giving “warning” such as “5 minutes left on this topic”</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514125">
                <a:tc>
                  <a:txBody>
                    <a:bodyPr/>
                    <a:lstStyle/>
                    <a:p>
                      <a:pPr marL="0" lvl="0" indent="0" algn="l" rtl="0">
                        <a:spcBef>
                          <a:spcPts val="0"/>
                        </a:spcBef>
                        <a:spcAft>
                          <a:spcPts val="0"/>
                        </a:spcAft>
                        <a:buNone/>
                      </a:pPr>
                      <a:r>
                        <a:rPr lang="en-US" sz="1000">
                          <a:latin typeface="Calibri"/>
                          <a:ea typeface="Calibri"/>
                          <a:cs typeface="Calibri"/>
                          <a:sym typeface="Calibri"/>
                        </a:rPr>
                        <a:t>Administrator</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a:latin typeface="Calibri"/>
                          <a:ea typeface="Calibri"/>
                          <a:cs typeface="Calibri"/>
                          <a:sym typeface="Calibri"/>
                        </a:rPr>
                        <a:t>Actively encourages team efforts, provides planning time, feedback and publicly supports the plan</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514125">
                <a:tc>
                  <a:txBody>
                    <a:bodyPr/>
                    <a:lstStyle/>
                    <a:p>
                      <a:pPr marL="0" lvl="0" indent="0" algn="l" rtl="0">
                        <a:spcBef>
                          <a:spcPts val="0"/>
                        </a:spcBef>
                        <a:spcAft>
                          <a:spcPts val="0"/>
                        </a:spcAft>
                        <a:buNone/>
                      </a:pPr>
                      <a:r>
                        <a:rPr lang="en-US" sz="1000">
                          <a:latin typeface="Calibri"/>
                          <a:ea typeface="Calibri"/>
                          <a:cs typeface="Calibri"/>
                          <a:sym typeface="Calibri"/>
                        </a:rPr>
                        <a:t>External PBIS Coach</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a:latin typeface="Calibri"/>
                          <a:ea typeface="Calibri"/>
                          <a:cs typeface="Calibri"/>
                          <a:sym typeface="Calibri"/>
                        </a:rPr>
                        <a:t>District-level and/or regional individual that facilitates the team through the process, facilitates external PD around PBIS helps teams implement with fidelity</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335150">
                <a:tc>
                  <a:txBody>
                    <a:bodyPr/>
                    <a:lstStyle/>
                    <a:p>
                      <a:pPr marL="0" lvl="0" indent="0" algn="l" rtl="0">
                        <a:spcBef>
                          <a:spcPts val="0"/>
                        </a:spcBef>
                        <a:spcAft>
                          <a:spcPts val="0"/>
                        </a:spcAft>
                        <a:buNone/>
                      </a:pPr>
                      <a:r>
                        <a:rPr lang="en-US" sz="1000">
                          <a:latin typeface="Calibri"/>
                          <a:ea typeface="Calibri"/>
                          <a:cs typeface="Calibri"/>
                          <a:sym typeface="Calibri"/>
                        </a:rPr>
                        <a:t>Data Analyst</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a:latin typeface="Calibri"/>
                          <a:ea typeface="Calibri"/>
                          <a:cs typeface="Calibri"/>
                          <a:sym typeface="Calibri"/>
                        </a:rPr>
                        <a:t>Can access data system, pulls reports as needed and brings data to meeting</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r h="514125">
                <a:tc>
                  <a:txBody>
                    <a:bodyPr/>
                    <a:lstStyle/>
                    <a:p>
                      <a:pPr marL="0" lvl="0" indent="0" algn="l" rtl="0">
                        <a:spcBef>
                          <a:spcPts val="0"/>
                        </a:spcBef>
                        <a:spcAft>
                          <a:spcPts val="0"/>
                        </a:spcAft>
                        <a:buNone/>
                      </a:pPr>
                      <a:r>
                        <a:rPr lang="en-US" sz="1000">
                          <a:latin typeface="Calibri"/>
                          <a:ea typeface="Calibri"/>
                          <a:cs typeface="Calibri"/>
                          <a:sym typeface="Calibri"/>
                        </a:rPr>
                        <a:t>Team Member</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000" dirty="0">
                          <a:latin typeface="Calibri"/>
                          <a:ea typeface="Calibri"/>
                          <a:cs typeface="Calibri"/>
                          <a:sym typeface="Calibri"/>
                        </a:rPr>
                        <a:t>Active participant in meetings, shares the workload and communicates plan to representative staff as needed</a:t>
                      </a:r>
                      <a:endParaRPr sz="10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6"/>
          <p:cNvSpPr txBox="1">
            <a:spLocks noGrp="1"/>
          </p:cNvSpPr>
          <p:nvPr>
            <p:ph type="title"/>
          </p:nvPr>
        </p:nvSpPr>
        <p:spPr>
          <a:xfrm>
            <a:off x="3179822" y="350825"/>
            <a:ext cx="7773900" cy="620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Twentieth Century"/>
              <a:buNone/>
            </a:pPr>
            <a:r>
              <a:rPr lang="en-US" sz="3000" b="1"/>
              <a:t>The Role of a PBIS Administrator </a:t>
            </a:r>
            <a:endParaRPr sz="4000" b="1" i="0" u="none" strike="noStrike" cap="none"/>
          </a:p>
        </p:txBody>
      </p:sp>
      <p:sp>
        <p:nvSpPr>
          <p:cNvPr id="360" name="Google Shape;360;p56"/>
          <p:cNvSpPr txBox="1"/>
          <p:nvPr/>
        </p:nvSpPr>
        <p:spPr>
          <a:xfrm>
            <a:off x="511325" y="1917475"/>
            <a:ext cx="11313300" cy="360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Administrators Ensure:</a:t>
            </a:r>
            <a:endParaRPr sz="2400" b="1">
              <a:solidFill>
                <a:schemeClr val="dk1"/>
              </a:solidFill>
              <a:latin typeface="Calibri"/>
              <a:ea typeface="Calibri"/>
              <a:cs typeface="Calibri"/>
              <a:sym typeface="Calibri"/>
            </a:endParaRPr>
          </a:p>
          <a:p>
            <a:pPr marL="0" lvl="0" indent="0" algn="l" rtl="0">
              <a:spcBef>
                <a:spcPts val="0"/>
              </a:spcBef>
              <a:spcAft>
                <a:spcPts val="0"/>
              </a:spcAft>
              <a:buNone/>
            </a:pPr>
            <a:endParaRPr sz="3000" b="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Members are able to attend meetings (including themselves!)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Implementation process is supported</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Communication is encouraged</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Vision is established</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Policy &amp; procedure changes that produce more equitable outcomes are promoted</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Team has access to data for decision making</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Team has funding source for implementation</a:t>
            </a:r>
            <a:endParaRPr sz="2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7"/>
          <p:cNvSpPr txBox="1">
            <a:spLocks noGrp="1"/>
          </p:cNvSpPr>
          <p:nvPr>
            <p:ph type="title"/>
          </p:nvPr>
        </p:nvSpPr>
        <p:spPr>
          <a:xfrm>
            <a:off x="3089931" y="334850"/>
            <a:ext cx="8678700" cy="620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Calibri"/>
              <a:buNone/>
            </a:pPr>
            <a:r>
              <a:rPr lang="en-US" sz="3900" b="1">
                <a:solidFill>
                  <a:srgbClr val="FFFFFF"/>
                </a:solidFill>
              </a:rPr>
              <a:t>The Role of The Internal Coach</a:t>
            </a:r>
            <a:endParaRPr sz="3900" b="1" i="0" u="none" strike="noStrike" cap="none">
              <a:solidFill>
                <a:srgbClr val="FFFFFF"/>
              </a:solidFill>
            </a:endParaRPr>
          </a:p>
        </p:txBody>
      </p:sp>
      <p:sp>
        <p:nvSpPr>
          <p:cNvPr id="368" name="Google Shape;368;p57"/>
          <p:cNvSpPr txBox="1"/>
          <p:nvPr/>
        </p:nvSpPr>
        <p:spPr>
          <a:xfrm>
            <a:off x="891700" y="1949425"/>
            <a:ext cx="9998700" cy="373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b="1">
                <a:solidFill>
                  <a:schemeClr val="dk1"/>
                </a:solidFill>
                <a:latin typeface="Calibri"/>
                <a:ea typeface="Calibri"/>
                <a:cs typeface="Calibri"/>
                <a:sym typeface="Calibri"/>
              </a:rPr>
              <a:t>The Coach Ensures:</a:t>
            </a:r>
            <a:endParaRPr sz="2400" b="1">
              <a:solidFill>
                <a:schemeClr val="dk1"/>
              </a:solidFill>
              <a:latin typeface="Calibri"/>
              <a:ea typeface="Calibri"/>
              <a:cs typeface="Calibri"/>
              <a:sym typeface="Calibri"/>
            </a:endParaRPr>
          </a:p>
          <a:p>
            <a:pPr marL="457200" lvl="0" indent="-381000" algn="l" rtl="0">
              <a:lnSpc>
                <a:spcPct val="115000"/>
              </a:lnSpc>
              <a:spcBef>
                <a:spcPts val="1600"/>
              </a:spcBef>
              <a:spcAft>
                <a:spcPts val="0"/>
              </a:spcAft>
              <a:buClr>
                <a:srgbClr val="434343"/>
              </a:buClr>
              <a:buSzPts val="2400"/>
              <a:buFont typeface="Twentieth Century"/>
              <a:buChar char="•"/>
            </a:pPr>
            <a:r>
              <a:rPr lang="en-US" sz="2400">
                <a:solidFill>
                  <a:srgbClr val="434343"/>
                </a:solidFill>
                <a:latin typeface="Calibri"/>
                <a:ea typeface="Calibri"/>
                <a:cs typeface="Calibri"/>
                <a:sym typeface="Calibri"/>
              </a:rPr>
              <a:t>T</a:t>
            </a:r>
            <a:r>
              <a:rPr lang="en-US" sz="2400">
                <a:solidFill>
                  <a:schemeClr val="dk1"/>
                </a:solidFill>
                <a:latin typeface="Calibri"/>
                <a:ea typeface="Calibri"/>
                <a:cs typeface="Calibri"/>
                <a:sym typeface="Calibri"/>
              </a:rPr>
              <a:t>eam is meeting regularly</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2"/>
              </a:buClr>
              <a:buSzPts val="2400"/>
              <a:buFont typeface="Twentieth Century"/>
              <a:buChar char="•"/>
            </a:pPr>
            <a:r>
              <a:rPr lang="en-US" sz="2400">
                <a:solidFill>
                  <a:schemeClr val="dk1"/>
                </a:solidFill>
                <a:latin typeface="Calibri"/>
                <a:ea typeface="Calibri"/>
                <a:cs typeface="Calibri"/>
                <a:sym typeface="Calibri"/>
              </a:rPr>
              <a:t>Facilitates team meetings</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2"/>
              </a:buClr>
              <a:buSzPts val="2400"/>
              <a:buFont typeface="Twentieth Century"/>
              <a:buChar char="•"/>
            </a:pPr>
            <a:r>
              <a:rPr lang="en-US" sz="2400">
                <a:solidFill>
                  <a:schemeClr val="dk1"/>
                </a:solidFill>
                <a:latin typeface="Calibri"/>
                <a:ea typeface="Calibri"/>
                <a:cs typeface="Calibri"/>
                <a:sym typeface="Calibri"/>
              </a:rPr>
              <a:t>Prepares team agenda</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2"/>
              </a:buClr>
              <a:buSzPts val="2400"/>
              <a:buFont typeface="Twentieth Century"/>
              <a:buChar char="•"/>
            </a:pPr>
            <a:r>
              <a:rPr lang="en-US" sz="2400">
                <a:solidFill>
                  <a:schemeClr val="dk1"/>
                </a:solidFill>
                <a:latin typeface="Calibri"/>
                <a:ea typeface="Calibri"/>
                <a:cs typeface="Calibri"/>
                <a:sym typeface="Calibri"/>
              </a:rPr>
              <a:t>Team is using data for decision making  </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2"/>
              </a:buClr>
              <a:buSzPts val="2400"/>
              <a:buFont typeface="Twentieth Century"/>
              <a:buChar char="•"/>
            </a:pPr>
            <a:r>
              <a:rPr lang="en-US" sz="2400">
                <a:solidFill>
                  <a:schemeClr val="dk1"/>
                </a:solidFill>
                <a:latin typeface="Calibri"/>
                <a:ea typeface="Calibri"/>
                <a:cs typeface="Calibri"/>
                <a:sym typeface="Calibri"/>
              </a:rPr>
              <a:t>Evaluation data are collected/entered on PBISApps.org</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2"/>
              </a:buClr>
              <a:buSzPts val="2400"/>
              <a:buFont typeface="Twentieth Century"/>
              <a:buChar char="•"/>
            </a:pPr>
            <a:r>
              <a:rPr lang="en-US" sz="2400">
                <a:solidFill>
                  <a:schemeClr val="dk1"/>
                </a:solidFill>
                <a:latin typeface="Calibri"/>
                <a:ea typeface="Calibri"/>
                <a:cs typeface="Calibri"/>
                <a:sym typeface="Calibri"/>
              </a:rPr>
              <a:t>Helps Team monitor critical elements of PBIS are being implemented with fidelity</a:t>
            </a:r>
            <a:endParaRPr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txBox="1">
            <a:spLocks noGrp="1"/>
          </p:cNvSpPr>
          <p:nvPr>
            <p:ph type="title"/>
          </p:nvPr>
        </p:nvSpPr>
        <p:spPr>
          <a:xfrm>
            <a:off x="3180333" y="350825"/>
            <a:ext cx="8843100" cy="620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Calibri"/>
              <a:buNone/>
            </a:pPr>
            <a:r>
              <a:rPr lang="en-US" sz="3000" b="1">
                <a:solidFill>
                  <a:srgbClr val="FFFFFF"/>
                </a:solidFill>
              </a:rPr>
              <a:t>Task 2-</a:t>
            </a:r>
            <a:r>
              <a:rPr lang="en-US" sz="3000" b="1"/>
              <a:t>Review Team Membership &amp; Define Roles</a:t>
            </a:r>
            <a:endParaRPr sz="4000" b="1" i="0" u="none" strike="noStrike" cap="none"/>
          </a:p>
        </p:txBody>
      </p:sp>
      <p:graphicFrame>
        <p:nvGraphicFramePr>
          <p:cNvPr id="376" name="Google Shape;376;p58"/>
          <p:cNvGraphicFramePr/>
          <p:nvPr>
            <p:extLst>
              <p:ext uri="{D42A27DB-BD31-4B8C-83A1-F6EECF244321}">
                <p14:modId xmlns:p14="http://schemas.microsoft.com/office/powerpoint/2010/main" val="2038605860"/>
              </p:ext>
            </p:extLst>
          </p:nvPr>
        </p:nvGraphicFramePr>
        <p:xfrm>
          <a:off x="747389" y="1600195"/>
          <a:ext cx="10715050" cy="4374120"/>
        </p:xfrm>
        <a:graphic>
          <a:graphicData uri="http://schemas.openxmlformats.org/drawingml/2006/table">
            <a:tbl>
              <a:tblPr firstRow="1">
                <a:noFill/>
                <a:tableStyleId>{DBB2D9DD-2C0E-4284-ABAC-5A4745BF73C9}</a:tableStyleId>
              </a:tblPr>
              <a:tblGrid>
                <a:gridCol w="1785825">
                  <a:extLst>
                    <a:ext uri="{9D8B030D-6E8A-4147-A177-3AD203B41FA5}">
                      <a16:colId xmlns:a16="http://schemas.microsoft.com/office/drawing/2014/main" val="20000"/>
                    </a:ext>
                  </a:extLst>
                </a:gridCol>
                <a:gridCol w="1785825">
                  <a:extLst>
                    <a:ext uri="{9D8B030D-6E8A-4147-A177-3AD203B41FA5}">
                      <a16:colId xmlns:a16="http://schemas.microsoft.com/office/drawing/2014/main" val="20001"/>
                    </a:ext>
                  </a:extLst>
                </a:gridCol>
                <a:gridCol w="2196875">
                  <a:extLst>
                    <a:ext uri="{9D8B030D-6E8A-4147-A177-3AD203B41FA5}">
                      <a16:colId xmlns:a16="http://schemas.microsoft.com/office/drawing/2014/main" val="20002"/>
                    </a:ext>
                  </a:extLst>
                </a:gridCol>
                <a:gridCol w="1374875">
                  <a:extLst>
                    <a:ext uri="{9D8B030D-6E8A-4147-A177-3AD203B41FA5}">
                      <a16:colId xmlns:a16="http://schemas.microsoft.com/office/drawing/2014/main" val="20003"/>
                    </a:ext>
                  </a:extLst>
                </a:gridCol>
                <a:gridCol w="1785825">
                  <a:extLst>
                    <a:ext uri="{9D8B030D-6E8A-4147-A177-3AD203B41FA5}">
                      <a16:colId xmlns:a16="http://schemas.microsoft.com/office/drawing/2014/main" val="20004"/>
                    </a:ext>
                  </a:extLst>
                </a:gridCol>
                <a:gridCol w="1785825">
                  <a:extLst>
                    <a:ext uri="{9D8B030D-6E8A-4147-A177-3AD203B41FA5}">
                      <a16:colId xmlns:a16="http://schemas.microsoft.com/office/drawing/2014/main" val="20005"/>
                    </a:ext>
                  </a:extLst>
                </a:gridCol>
              </a:tblGrid>
              <a:tr h="975025">
                <a:tc>
                  <a:txBody>
                    <a:bodyPr/>
                    <a:lstStyle/>
                    <a:p>
                      <a:pPr marL="0" marR="0" lvl="0" indent="0" algn="l" rtl="0">
                        <a:spcBef>
                          <a:spcPts val="0"/>
                        </a:spcBef>
                        <a:spcAft>
                          <a:spcPts val="0"/>
                        </a:spcAft>
                        <a:buNone/>
                      </a:pPr>
                      <a:r>
                        <a:rPr lang="en-US" sz="1000" b="1" i="0" u="none" strike="noStrike">
                          <a:solidFill>
                            <a:srgbClr val="000000"/>
                          </a:solidFill>
                          <a:latin typeface="Calibri"/>
                          <a:ea typeface="Calibri"/>
                          <a:cs typeface="Calibri"/>
                          <a:sym typeface="Calibri"/>
                        </a:rPr>
                        <a:t>Name</a:t>
                      </a:r>
                      <a:endParaRPr sz="10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ADA"/>
                    </a:solidFill>
                  </a:tcPr>
                </a:tc>
                <a:tc>
                  <a:txBody>
                    <a:bodyPr/>
                    <a:lstStyle/>
                    <a:p>
                      <a:pPr marL="0" marR="0" lvl="0" indent="0" algn="l" rtl="0">
                        <a:spcBef>
                          <a:spcPts val="0"/>
                        </a:spcBef>
                        <a:spcAft>
                          <a:spcPts val="0"/>
                        </a:spcAft>
                        <a:buNone/>
                      </a:pPr>
                      <a:r>
                        <a:rPr lang="en-US" sz="1000" b="1" i="0" u="none" strike="noStrike">
                          <a:solidFill>
                            <a:srgbClr val="000000"/>
                          </a:solidFill>
                          <a:latin typeface="Calibri"/>
                          <a:ea typeface="Calibri"/>
                          <a:cs typeface="Calibri"/>
                          <a:sym typeface="Calibri"/>
                        </a:rPr>
                        <a:t>Stakeholder Group </a:t>
                      </a:r>
                      <a:r>
                        <a:rPr lang="en-US" sz="1000" b="0" i="0" u="none" strike="noStrike">
                          <a:solidFill>
                            <a:srgbClr val="000000"/>
                          </a:solidFill>
                          <a:latin typeface="Calibri"/>
                          <a:ea typeface="Calibri"/>
                          <a:cs typeface="Calibri"/>
                          <a:sym typeface="Calibri"/>
                        </a:rPr>
                        <a:t>(e.g. 6th grade, families, Specials, etc.)</a:t>
                      </a:r>
                      <a:endParaRPr sz="10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ADA"/>
                    </a:solidFill>
                  </a:tcPr>
                </a:tc>
                <a:tc>
                  <a:txBody>
                    <a:bodyPr/>
                    <a:lstStyle/>
                    <a:p>
                      <a:pPr marL="0" marR="0" lvl="0" indent="0" algn="l" rtl="0">
                        <a:spcBef>
                          <a:spcPts val="0"/>
                        </a:spcBef>
                        <a:spcAft>
                          <a:spcPts val="0"/>
                        </a:spcAft>
                        <a:buNone/>
                      </a:pPr>
                      <a:r>
                        <a:rPr lang="en-US" sz="1000" b="1" i="0" u="none" strike="noStrike">
                          <a:solidFill>
                            <a:srgbClr val="000000"/>
                          </a:solidFill>
                          <a:latin typeface="Calibri"/>
                          <a:ea typeface="Calibri"/>
                          <a:cs typeface="Calibri"/>
                          <a:sym typeface="Calibri"/>
                        </a:rPr>
                        <a:t>Role on Tier 1 Team</a:t>
                      </a:r>
                      <a:endParaRPr sz="1000"/>
                    </a:p>
                    <a:p>
                      <a:pPr marL="0" marR="0" lvl="0" indent="0" algn="l" rtl="0">
                        <a:spcBef>
                          <a:spcPts val="0"/>
                        </a:spcBef>
                        <a:spcAft>
                          <a:spcPts val="0"/>
                        </a:spcAft>
                        <a:buNone/>
                      </a:pPr>
                      <a:r>
                        <a:rPr lang="en-US" sz="1000" b="0" i="0" u="none" strike="noStrike">
                          <a:solidFill>
                            <a:srgbClr val="000000"/>
                          </a:solidFill>
                          <a:latin typeface="Calibri"/>
                          <a:ea typeface="Calibri"/>
                          <a:cs typeface="Calibri"/>
                          <a:sym typeface="Calibri"/>
                        </a:rPr>
                        <a:t>(e.g. Internal </a:t>
                      </a:r>
                      <a:r>
                        <a:rPr lang="en-US" sz="1000">
                          <a:latin typeface="Calibri"/>
                          <a:ea typeface="Calibri"/>
                          <a:cs typeface="Calibri"/>
                          <a:sym typeface="Calibri"/>
                        </a:rPr>
                        <a:t>Coach</a:t>
                      </a:r>
                      <a:r>
                        <a:rPr lang="en-US" sz="1000" b="0" i="0" u="none" strike="noStrike">
                          <a:solidFill>
                            <a:srgbClr val="000000"/>
                          </a:solidFill>
                          <a:latin typeface="Calibri"/>
                          <a:ea typeface="Calibri"/>
                          <a:cs typeface="Calibri"/>
                          <a:sym typeface="Calibri"/>
                        </a:rPr>
                        <a:t>,</a:t>
                      </a:r>
                      <a:r>
                        <a:rPr lang="en-US" sz="1000" b="0" i="0" u="none" strike="noStrike">
                          <a:solidFill>
                            <a:schemeClr val="dk1"/>
                          </a:solidFill>
                          <a:latin typeface="Calibri"/>
                          <a:ea typeface="Calibri"/>
                          <a:cs typeface="Calibri"/>
                          <a:sym typeface="Calibri"/>
                        </a:rPr>
                        <a:t> </a:t>
                      </a:r>
                      <a:r>
                        <a:rPr lang="en-US" sz="1000" b="0" i="0" u="none" strike="noStrike">
                          <a:solidFill>
                            <a:srgbClr val="000000"/>
                          </a:solidFill>
                          <a:latin typeface="Calibri"/>
                          <a:ea typeface="Calibri"/>
                          <a:cs typeface="Calibri"/>
                          <a:sym typeface="Calibri"/>
                        </a:rPr>
                        <a:t>Note Taker, Data-Analyst,</a:t>
                      </a:r>
                      <a:r>
                        <a:rPr lang="en-US" sz="1000" b="0" i="0" u="none" strike="noStrike">
                          <a:solidFill>
                            <a:schemeClr val="dk1"/>
                          </a:solidFill>
                          <a:latin typeface="Calibri"/>
                          <a:ea typeface="Calibri"/>
                          <a:cs typeface="Calibri"/>
                          <a:sym typeface="Calibri"/>
                        </a:rPr>
                        <a:t> </a:t>
                      </a:r>
                      <a:r>
                        <a:rPr lang="en-US" sz="1000" b="0" i="0" u="none" strike="noStrike">
                          <a:solidFill>
                            <a:srgbClr val="000000"/>
                          </a:solidFill>
                          <a:latin typeface="Calibri"/>
                          <a:ea typeface="Calibri"/>
                          <a:cs typeface="Calibri"/>
                          <a:sym typeface="Calibri"/>
                        </a:rPr>
                        <a:t>Administrator,</a:t>
                      </a:r>
                      <a:r>
                        <a:rPr lang="en-US" sz="1000" b="0" i="0" u="none" strike="noStrike">
                          <a:solidFill>
                            <a:schemeClr val="dk1"/>
                          </a:solidFill>
                          <a:latin typeface="Calibri"/>
                          <a:ea typeface="Calibri"/>
                          <a:cs typeface="Calibri"/>
                          <a:sym typeface="Calibri"/>
                        </a:rPr>
                        <a:t> </a:t>
                      </a:r>
                      <a:r>
                        <a:rPr lang="en-US" sz="1000" b="0" i="0" u="none" strike="noStrike">
                          <a:solidFill>
                            <a:srgbClr val="000000"/>
                          </a:solidFill>
                          <a:latin typeface="Calibri"/>
                          <a:ea typeface="Calibri"/>
                          <a:cs typeface="Calibri"/>
                          <a:sym typeface="Calibri"/>
                        </a:rPr>
                        <a:t>Active Team Member)</a:t>
                      </a:r>
                      <a:endParaRPr sz="10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ADA"/>
                    </a:solidFill>
                  </a:tcPr>
                </a:tc>
                <a:tc>
                  <a:txBody>
                    <a:bodyPr/>
                    <a:lstStyle/>
                    <a:p>
                      <a:pPr marL="0" marR="0" lvl="0" indent="0" algn="l" rtl="0">
                        <a:spcBef>
                          <a:spcPts val="0"/>
                        </a:spcBef>
                        <a:spcAft>
                          <a:spcPts val="0"/>
                        </a:spcAft>
                        <a:buNone/>
                      </a:pPr>
                      <a:r>
                        <a:rPr lang="en-US" sz="1000" b="1" i="0" u="none" strike="noStrike">
                          <a:solidFill>
                            <a:srgbClr val="000000"/>
                          </a:solidFill>
                          <a:latin typeface="Calibri"/>
                          <a:ea typeface="Calibri"/>
                          <a:cs typeface="Calibri"/>
                          <a:sym typeface="Calibri"/>
                        </a:rPr>
                        <a:t>Back-Up Role</a:t>
                      </a:r>
                      <a:endParaRPr sz="10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ADA"/>
                    </a:solidFill>
                  </a:tcPr>
                </a:tc>
                <a:tc>
                  <a:txBody>
                    <a:bodyPr/>
                    <a:lstStyle/>
                    <a:p>
                      <a:pPr marL="0" marR="0" lvl="0" indent="0" algn="l" rtl="0">
                        <a:spcBef>
                          <a:spcPts val="0"/>
                        </a:spcBef>
                        <a:spcAft>
                          <a:spcPts val="0"/>
                        </a:spcAft>
                        <a:buNone/>
                      </a:pPr>
                      <a:r>
                        <a:rPr lang="en-US" sz="1000" b="1" i="0" u="none" strike="noStrike">
                          <a:solidFill>
                            <a:srgbClr val="000000"/>
                          </a:solidFill>
                          <a:latin typeface="Calibri"/>
                          <a:ea typeface="Calibri"/>
                          <a:cs typeface="Calibri"/>
                          <a:sym typeface="Calibri"/>
                        </a:rPr>
                        <a:t>Email</a:t>
                      </a:r>
                      <a:endParaRPr sz="10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ADA"/>
                    </a:solidFill>
                  </a:tcPr>
                </a:tc>
                <a:tc>
                  <a:txBody>
                    <a:bodyPr/>
                    <a:lstStyle/>
                    <a:p>
                      <a:pPr marL="0" marR="0" lvl="0" indent="0" algn="l" rtl="0">
                        <a:spcBef>
                          <a:spcPts val="0"/>
                        </a:spcBef>
                        <a:spcAft>
                          <a:spcPts val="0"/>
                        </a:spcAft>
                        <a:buNone/>
                      </a:pPr>
                      <a:r>
                        <a:rPr lang="en-US" sz="1400" b="1" i="0" u="none" strike="noStrike">
                          <a:solidFill>
                            <a:srgbClr val="000000"/>
                          </a:solidFill>
                          <a:latin typeface="Calibri"/>
                          <a:ea typeface="Calibri"/>
                          <a:cs typeface="Calibri"/>
                          <a:sym typeface="Calibri"/>
                        </a:rPr>
                        <a:t>Phone #</a:t>
                      </a:r>
                      <a:endParaRPr sz="14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ADA"/>
                    </a:solidFill>
                  </a:tcPr>
                </a:tc>
                <a:extLst>
                  <a:ext uri="{0D108BD9-81ED-4DB2-BD59-A6C34878D82A}">
                    <a16:rowId xmlns:a16="http://schemas.microsoft.com/office/drawing/2014/main" val="10000"/>
                  </a:ext>
                </a:extLst>
              </a:tr>
              <a:tr h="283775">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900"/>
                      </a:br>
                      <a:endParaRPr sz="9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3775">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900"/>
                      </a:br>
                      <a:endParaRPr sz="9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3775">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900"/>
                      </a:br>
                      <a:endParaRPr sz="9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3775">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900"/>
                      </a:br>
                      <a:endParaRPr sz="9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3775">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900"/>
                      </a:br>
                      <a:endParaRPr sz="9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83775">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900"/>
                      </a:br>
                      <a:endParaRPr sz="9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83775">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900"/>
                      </a:br>
                      <a:endParaRPr sz="9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83775">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900"/>
                      </a:br>
                      <a:endParaRPr sz="9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83775">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500"/>
                      </a:br>
                      <a:endParaRPr sz="5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US" sz="900"/>
                      </a:br>
                      <a:endParaRPr sz="9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52750">
                <a:tc gridSpan="4">
                  <a:txBody>
                    <a:bodyPr/>
                    <a:lstStyle/>
                    <a:p>
                      <a:pPr marL="0" marR="0" lvl="0" indent="0" algn="l" rtl="0">
                        <a:spcBef>
                          <a:spcPts val="0"/>
                        </a:spcBef>
                        <a:spcAft>
                          <a:spcPts val="0"/>
                        </a:spcAft>
                        <a:buNone/>
                      </a:pPr>
                      <a:r>
                        <a:rPr lang="en-US" sz="800" b="0" i="0" u="none" strike="noStrike">
                          <a:solidFill>
                            <a:srgbClr val="000000"/>
                          </a:solidFill>
                          <a:latin typeface="Calibri"/>
                          <a:ea typeface="Calibri"/>
                          <a:cs typeface="Calibri"/>
                          <a:sym typeface="Calibri"/>
                        </a:rPr>
                        <a:t>Day to meet:</a:t>
                      </a:r>
                      <a:endParaRPr sz="8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spcAft>
                          <a:spcPts val="0"/>
                        </a:spcAft>
                        <a:buNone/>
                      </a:pPr>
                      <a:r>
                        <a:rPr lang="en-US" sz="800" b="0" i="0" u="none" strike="noStrike">
                          <a:solidFill>
                            <a:srgbClr val="000000"/>
                          </a:solidFill>
                          <a:latin typeface="Calibri"/>
                          <a:ea typeface="Calibri"/>
                          <a:cs typeface="Calibri"/>
                          <a:sym typeface="Calibri"/>
                        </a:rPr>
                        <a:t>Time:</a:t>
                      </a:r>
                      <a:endParaRPr sz="8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10"/>
                  </a:ext>
                </a:extLst>
              </a:tr>
              <a:tr h="152750">
                <a:tc gridSpan="6">
                  <a:txBody>
                    <a:bodyPr/>
                    <a:lstStyle/>
                    <a:p>
                      <a:pPr marL="0" marR="0" lvl="0" indent="0" algn="l" rtl="0">
                        <a:spcBef>
                          <a:spcPts val="0"/>
                        </a:spcBef>
                        <a:spcAft>
                          <a:spcPts val="0"/>
                        </a:spcAft>
                        <a:buNone/>
                      </a:pPr>
                      <a:r>
                        <a:rPr lang="en-US" sz="800" b="0" i="0" u="none" strike="noStrike">
                          <a:solidFill>
                            <a:srgbClr val="000000"/>
                          </a:solidFill>
                          <a:latin typeface="Calibri"/>
                          <a:ea typeface="Calibri"/>
                          <a:cs typeface="Calibri"/>
                          <a:sym typeface="Calibri"/>
                        </a:rPr>
                        <a:t>Location:</a:t>
                      </a:r>
                      <a:endParaRPr sz="80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16125">
                <a:tc gridSpan="6">
                  <a:txBody>
                    <a:bodyPr/>
                    <a:lstStyle/>
                    <a:p>
                      <a:pPr marL="0" marR="0" lvl="0" indent="0" algn="l" rtl="0">
                        <a:spcBef>
                          <a:spcPts val="0"/>
                        </a:spcBef>
                        <a:spcAft>
                          <a:spcPts val="0"/>
                        </a:spcAft>
                        <a:buNone/>
                      </a:pPr>
                      <a:r>
                        <a:rPr lang="en-US" sz="800" b="0" i="0" u="none" strike="noStrike" dirty="0">
                          <a:solidFill>
                            <a:srgbClr val="000000"/>
                          </a:solidFill>
                          <a:latin typeface="Calibri"/>
                          <a:ea typeface="Calibri"/>
                          <a:cs typeface="Calibri"/>
                          <a:sym typeface="Calibri"/>
                        </a:rPr>
                        <a:t>Dates to present to faculty:</a:t>
                      </a:r>
                      <a:endParaRPr sz="800" dirty="0"/>
                    </a:p>
                  </a:txBody>
                  <a:tcPr marL="34125" marR="34125" marT="21375" marB="21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377" name="Google Shape;377;p58"/>
          <p:cNvSpPr txBox="1"/>
          <p:nvPr/>
        </p:nvSpPr>
        <p:spPr>
          <a:xfrm rot="320">
            <a:off x="8964900" y="5909702"/>
            <a:ext cx="3227100" cy="646200"/>
          </a:xfrm>
          <a:prstGeom prst="rect">
            <a:avLst/>
          </a:prstGeom>
          <a:solidFill>
            <a:srgbClr val="EAB2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TFI 1.1 &amp; 1.2 </a:t>
            </a:r>
            <a:endParaRPr sz="1800" b="1">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800" b="1" u="sng">
                <a:solidFill>
                  <a:schemeClr val="hlink"/>
                </a:solidFill>
                <a:latin typeface="Twentieth Century"/>
                <a:ea typeface="Twentieth Century"/>
                <a:cs typeface="Twentieth Century"/>
                <a:sym typeface="Twentieth Century"/>
                <a:hlinkClick r:id="rId3"/>
              </a:rPr>
              <a:t>Teaming Activity 2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9"/>
          <p:cNvSpPr txBox="1">
            <a:spLocks noGrp="1"/>
          </p:cNvSpPr>
          <p:nvPr>
            <p:ph type="title"/>
          </p:nvPr>
        </p:nvSpPr>
        <p:spPr>
          <a:xfrm>
            <a:off x="3233634" y="350825"/>
            <a:ext cx="8730000" cy="620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000" b="1"/>
              <a:t>Team Operating Procedures-Effective Team Meetings</a:t>
            </a:r>
            <a:endParaRPr sz="4000" b="1" i="0" u="none" strike="noStrike" cap="none"/>
          </a:p>
        </p:txBody>
      </p:sp>
      <p:sp>
        <p:nvSpPr>
          <p:cNvPr id="385" name="Google Shape;385;p59"/>
          <p:cNvSpPr txBox="1">
            <a:spLocks noGrp="1"/>
          </p:cNvSpPr>
          <p:nvPr>
            <p:ph type="body" idx="1"/>
          </p:nvPr>
        </p:nvSpPr>
        <p:spPr>
          <a:xfrm>
            <a:off x="486150" y="1773675"/>
            <a:ext cx="5384700" cy="4396200"/>
          </a:xfrm>
          <a:prstGeom prst="rect">
            <a:avLst/>
          </a:prstGeom>
          <a:noFill/>
          <a:ln>
            <a:noFill/>
          </a:ln>
        </p:spPr>
        <p:txBody>
          <a:bodyPr spcFirstLastPara="1" wrap="square" lIns="91425" tIns="45700" rIns="91425" bIns="45700" anchor="t" anchorCtr="0">
            <a:normAutofit/>
          </a:bodyPr>
          <a:lstStyle/>
          <a:p>
            <a:pPr marL="457200" lvl="0" indent="-381000" algn="l" rtl="0">
              <a:lnSpc>
                <a:spcPct val="80000"/>
              </a:lnSpc>
              <a:spcBef>
                <a:spcPts val="0"/>
              </a:spcBef>
              <a:spcAft>
                <a:spcPts val="0"/>
              </a:spcAft>
              <a:buClr>
                <a:srgbClr val="1D2A53"/>
              </a:buClr>
              <a:buSzPts val="2400"/>
              <a:buChar char="●"/>
            </a:pPr>
            <a:r>
              <a:rPr lang="en-US" sz="2400">
                <a:solidFill>
                  <a:srgbClr val="1D2A53"/>
                </a:solidFill>
              </a:rPr>
              <a:t>Honor working agreements</a:t>
            </a:r>
            <a:endParaRPr sz="2400"/>
          </a:p>
          <a:p>
            <a:pPr marL="457200" lvl="0" indent="-381000" algn="l" rtl="0">
              <a:lnSpc>
                <a:spcPct val="80000"/>
              </a:lnSpc>
              <a:spcBef>
                <a:spcPts val="0"/>
              </a:spcBef>
              <a:spcAft>
                <a:spcPts val="0"/>
              </a:spcAft>
              <a:buClr>
                <a:srgbClr val="1D2A53"/>
              </a:buClr>
              <a:buSzPts val="2400"/>
              <a:buChar char="●"/>
            </a:pPr>
            <a:r>
              <a:rPr lang="en-US" sz="2400">
                <a:solidFill>
                  <a:srgbClr val="1D2A53"/>
                </a:solidFill>
              </a:rPr>
              <a:t>Roles and responsibilities are: </a:t>
            </a:r>
            <a:endParaRPr sz="2400"/>
          </a:p>
          <a:p>
            <a:pPr marL="914400" lvl="1" indent="-381000" algn="l" rtl="0">
              <a:lnSpc>
                <a:spcPct val="80000"/>
              </a:lnSpc>
              <a:spcBef>
                <a:spcPts val="0"/>
              </a:spcBef>
              <a:spcAft>
                <a:spcPts val="0"/>
              </a:spcAft>
              <a:buClr>
                <a:srgbClr val="1D2A53"/>
              </a:buClr>
              <a:buSzPts val="2400"/>
              <a:buChar char="○"/>
            </a:pPr>
            <a:r>
              <a:rPr lang="en-US" sz="2400">
                <a:solidFill>
                  <a:srgbClr val="1D2A53"/>
                </a:solidFill>
              </a:rPr>
              <a:t>defined</a:t>
            </a:r>
            <a:endParaRPr sz="2400"/>
          </a:p>
          <a:p>
            <a:pPr marL="914400" lvl="1" indent="-381000" algn="l" rtl="0">
              <a:lnSpc>
                <a:spcPct val="80000"/>
              </a:lnSpc>
              <a:spcBef>
                <a:spcPts val="0"/>
              </a:spcBef>
              <a:spcAft>
                <a:spcPts val="0"/>
              </a:spcAft>
              <a:buClr>
                <a:srgbClr val="1D2A53"/>
              </a:buClr>
              <a:buSzPts val="2400"/>
              <a:buChar char="○"/>
            </a:pPr>
            <a:r>
              <a:rPr lang="en-US" sz="2400">
                <a:solidFill>
                  <a:srgbClr val="1D2A53"/>
                </a:solidFill>
              </a:rPr>
              <a:t>assigned</a:t>
            </a:r>
            <a:endParaRPr sz="2400"/>
          </a:p>
          <a:p>
            <a:pPr marL="914400" lvl="1" indent="-381000" algn="l" rtl="0">
              <a:lnSpc>
                <a:spcPct val="80000"/>
              </a:lnSpc>
              <a:spcBef>
                <a:spcPts val="0"/>
              </a:spcBef>
              <a:spcAft>
                <a:spcPts val="0"/>
              </a:spcAft>
              <a:buClr>
                <a:srgbClr val="1D2A53"/>
              </a:buClr>
              <a:buSzPts val="2400"/>
              <a:buChar char="○"/>
            </a:pPr>
            <a:r>
              <a:rPr lang="en-US" sz="2400">
                <a:solidFill>
                  <a:srgbClr val="1D2A53"/>
                </a:solidFill>
              </a:rPr>
              <a:t>backup personnel are in place</a:t>
            </a:r>
            <a:endParaRPr sz="2400"/>
          </a:p>
          <a:p>
            <a:pPr marL="457200" lvl="0" indent="0" algn="l" rtl="0">
              <a:lnSpc>
                <a:spcPct val="80000"/>
              </a:lnSpc>
              <a:spcBef>
                <a:spcPts val="408"/>
              </a:spcBef>
              <a:spcAft>
                <a:spcPts val="0"/>
              </a:spcAft>
              <a:buNone/>
            </a:pPr>
            <a:endParaRPr sz="2400"/>
          </a:p>
          <a:p>
            <a:pPr marL="457200" lvl="0" indent="-381000" algn="l" rtl="0">
              <a:lnSpc>
                <a:spcPct val="80000"/>
              </a:lnSpc>
              <a:spcBef>
                <a:spcPts val="408"/>
              </a:spcBef>
              <a:spcAft>
                <a:spcPts val="0"/>
              </a:spcAft>
              <a:buClr>
                <a:srgbClr val="1D2A53"/>
              </a:buClr>
              <a:buSzPts val="2400"/>
              <a:buChar char="●"/>
            </a:pPr>
            <a:r>
              <a:rPr lang="en-US" sz="2400">
                <a:solidFill>
                  <a:srgbClr val="1D2A53"/>
                </a:solidFill>
              </a:rPr>
              <a:t>Team members present and on time</a:t>
            </a:r>
            <a:endParaRPr sz="2400">
              <a:solidFill>
                <a:srgbClr val="1D2A53"/>
              </a:solidFill>
            </a:endParaRPr>
          </a:p>
          <a:p>
            <a:pPr marL="457200" lvl="0" indent="0" algn="l" rtl="0">
              <a:lnSpc>
                <a:spcPct val="80000"/>
              </a:lnSpc>
              <a:spcBef>
                <a:spcPts val="408"/>
              </a:spcBef>
              <a:spcAft>
                <a:spcPts val="0"/>
              </a:spcAft>
              <a:buNone/>
            </a:pPr>
            <a:endParaRPr sz="2400">
              <a:solidFill>
                <a:srgbClr val="1D2A53"/>
              </a:solidFill>
            </a:endParaRPr>
          </a:p>
          <a:p>
            <a:pPr marL="457200" lvl="0" indent="-381000" algn="l" rtl="0">
              <a:lnSpc>
                <a:spcPct val="80000"/>
              </a:lnSpc>
              <a:spcBef>
                <a:spcPts val="408"/>
              </a:spcBef>
              <a:spcAft>
                <a:spcPts val="0"/>
              </a:spcAft>
              <a:buClr>
                <a:srgbClr val="1D2A53"/>
              </a:buClr>
              <a:buSzPts val="2400"/>
              <a:buChar char="●"/>
            </a:pPr>
            <a:r>
              <a:rPr lang="en-US" sz="2400">
                <a:solidFill>
                  <a:srgbClr val="1D2A53"/>
                </a:solidFill>
              </a:rPr>
              <a:t>Agenda/Minutes are reviewed, visible during meeting (projector/computer), and distributed afterward</a:t>
            </a:r>
            <a:endParaRPr sz="2400"/>
          </a:p>
        </p:txBody>
      </p:sp>
      <p:sp>
        <p:nvSpPr>
          <p:cNvPr id="386" name="Google Shape;386;p59"/>
          <p:cNvSpPr txBox="1">
            <a:spLocks noGrp="1"/>
          </p:cNvSpPr>
          <p:nvPr>
            <p:ph type="body" idx="4294967295"/>
          </p:nvPr>
        </p:nvSpPr>
        <p:spPr>
          <a:xfrm>
            <a:off x="6096000" y="1677800"/>
            <a:ext cx="6000000" cy="4024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80000"/>
              </a:lnSpc>
              <a:spcBef>
                <a:spcPts val="0"/>
              </a:spcBef>
              <a:spcAft>
                <a:spcPts val="0"/>
              </a:spcAft>
              <a:buNone/>
            </a:pPr>
            <a:endParaRPr/>
          </a:p>
          <a:p>
            <a:pPr marL="342900" lvl="0" indent="-354330" algn="l" rtl="0">
              <a:lnSpc>
                <a:spcPct val="80000"/>
              </a:lnSpc>
              <a:spcBef>
                <a:spcPts val="408"/>
              </a:spcBef>
              <a:spcAft>
                <a:spcPts val="0"/>
              </a:spcAft>
              <a:buSzPct val="100000"/>
              <a:buFont typeface="Noto Sans Symbols"/>
              <a:buChar char="●"/>
            </a:pPr>
            <a:r>
              <a:rPr lang="en-US" sz="2400">
                <a:solidFill>
                  <a:srgbClr val="1D2A53"/>
                </a:solidFill>
              </a:rPr>
              <a:t>Data is available and reviewed</a:t>
            </a:r>
            <a:endParaRPr sz="2400">
              <a:solidFill>
                <a:srgbClr val="1D2A53"/>
              </a:solidFill>
            </a:endParaRPr>
          </a:p>
          <a:p>
            <a:pPr marL="228600" lvl="0" indent="0" algn="l" rtl="0">
              <a:lnSpc>
                <a:spcPct val="80000"/>
              </a:lnSpc>
              <a:spcBef>
                <a:spcPts val="408"/>
              </a:spcBef>
              <a:spcAft>
                <a:spcPts val="0"/>
              </a:spcAft>
              <a:buNone/>
            </a:pPr>
            <a:endParaRPr sz="2400">
              <a:solidFill>
                <a:srgbClr val="1D2A53"/>
              </a:solidFill>
            </a:endParaRPr>
          </a:p>
          <a:p>
            <a:pPr marL="342900" lvl="0" indent="-354330" algn="l" rtl="0">
              <a:lnSpc>
                <a:spcPct val="80000"/>
              </a:lnSpc>
              <a:spcBef>
                <a:spcPts val="408"/>
              </a:spcBef>
              <a:spcAft>
                <a:spcPts val="0"/>
              </a:spcAft>
              <a:buSzPct val="100000"/>
              <a:buFont typeface="Noto Sans Symbols"/>
              <a:buChar char="●"/>
            </a:pPr>
            <a:r>
              <a:rPr lang="en-US" sz="2400">
                <a:solidFill>
                  <a:srgbClr val="1D2A53"/>
                </a:solidFill>
              </a:rPr>
              <a:t>Problems are defined with precision</a:t>
            </a:r>
            <a:endParaRPr sz="2400">
              <a:solidFill>
                <a:srgbClr val="1D2A53"/>
              </a:solidFill>
            </a:endParaRPr>
          </a:p>
          <a:p>
            <a:pPr marL="228600" lvl="0" indent="0" algn="l" rtl="0">
              <a:lnSpc>
                <a:spcPct val="80000"/>
              </a:lnSpc>
              <a:spcBef>
                <a:spcPts val="408"/>
              </a:spcBef>
              <a:spcAft>
                <a:spcPts val="0"/>
              </a:spcAft>
              <a:buNone/>
            </a:pPr>
            <a:endParaRPr sz="2400">
              <a:solidFill>
                <a:srgbClr val="1D2A53"/>
              </a:solidFill>
            </a:endParaRPr>
          </a:p>
          <a:p>
            <a:pPr marL="342900" lvl="0" indent="-354330" algn="l" rtl="0">
              <a:lnSpc>
                <a:spcPct val="80000"/>
              </a:lnSpc>
              <a:spcBef>
                <a:spcPts val="408"/>
              </a:spcBef>
              <a:spcAft>
                <a:spcPts val="0"/>
              </a:spcAft>
              <a:buSzPct val="100000"/>
              <a:buFont typeface="Noto Sans Symbols"/>
              <a:buChar char="●"/>
            </a:pPr>
            <a:r>
              <a:rPr lang="en-US" sz="2400">
                <a:solidFill>
                  <a:srgbClr val="1D2A53"/>
                </a:solidFill>
              </a:rPr>
              <a:t>Solutions are documented, and include:</a:t>
            </a:r>
            <a:endParaRPr sz="2400">
              <a:solidFill>
                <a:srgbClr val="1D2A53"/>
              </a:solidFill>
            </a:endParaRPr>
          </a:p>
          <a:p>
            <a:pPr marL="742950" lvl="1" indent="-318769" algn="l" rtl="0">
              <a:lnSpc>
                <a:spcPct val="100000"/>
              </a:lnSpc>
              <a:spcBef>
                <a:spcPts val="340"/>
              </a:spcBef>
              <a:spcAft>
                <a:spcPts val="0"/>
              </a:spcAft>
              <a:buSzPct val="100000"/>
              <a:buFont typeface="Noto Sans Symbols"/>
              <a:buChar char="○"/>
            </a:pPr>
            <a:r>
              <a:rPr lang="en-US" sz="2400">
                <a:solidFill>
                  <a:srgbClr val="1D2A53"/>
                </a:solidFill>
              </a:rPr>
              <a:t>goal defined, including a student outcome measure</a:t>
            </a:r>
            <a:endParaRPr sz="2400"/>
          </a:p>
          <a:p>
            <a:pPr marL="742950" lvl="1" indent="-318769" algn="l" rtl="0">
              <a:lnSpc>
                <a:spcPct val="100000"/>
              </a:lnSpc>
              <a:spcBef>
                <a:spcPts val="340"/>
              </a:spcBef>
              <a:spcAft>
                <a:spcPts val="0"/>
              </a:spcAft>
              <a:buSzPct val="100000"/>
              <a:buFont typeface="Noto Sans Symbols"/>
              <a:buChar char="○"/>
            </a:pPr>
            <a:r>
              <a:rPr lang="en-US" sz="2400">
                <a:solidFill>
                  <a:srgbClr val="1D2A53"/>
                </a:solidFill>
              </a:rPr>
              <a:t>action plan</a:t>
            </a:r>
            <a:endParaRPr sz="2400"/>
          </a:p>
          <a:p>
            <a:pPr marL="742950" lvl="1" indent="-318769" algn="l" rtl="0">
              <a:lnSpc>
                <a:spcPct val="100000"/>
              </a:lnSpc>
              <a:spcBef>
                <a:spcPts val="340"/>
              </a:spcBef>
              <a:spcAft>
                <a:spcPts val="0"/>
              </a:spcAft>
              <a:buSzPct val="100000"/>
              <a:buFont typeface="Noto Sans Symbols"/>
              <a:buChar char="○"/>
            </a:pPr>
            <a:r>
              <a:rPr lang="en-US" sz="2400">
                <a:solidFill>
                  <a:srgbClr val="1D2A53"/>
                </a:solidFill>
              </a:rPr>
              <a:t>fidelity measure for the solution</a:t>
            </a:r>
            <a:endParaRPr sz="2400"/>
          </a:p>
          <a:p>
            <a:pPr marL="742950" lvl="1" indent="-318769" algn="l" rtl="0">
              <a:lnSpc>
                <a:spcPct val="100000"/>
              </a:lnSpc>
              <a:spcBef>
                <a:spcPts val="340"/>
              </a:spcBef>
              <a:spcAft>
                <a:spcPts val="0"/>
              </a:spcAft>
              <a:buSzPct val="100000"/>
              <a:buFont typeface="Noto Sans Symbols"/>
              <a:buChar char="○"/>
            </a:pPr>
            <a:r>
              <a:rPr lang="en-US" sz="2400">
                <a:solidFill>
                  <a:srgbClr val="1D2A53"/>
                </a:solidFill>
              </a:rPr>
              <a:t>schedule to gather fidelity and outcome data</a:t>
            </a:r>
            <a:endParaRPr sz="2400"/>
          </a:p>
          <a:p>
            <a:pPr marL="685800" lvl="0" indent="0" algn="l" rtl="0">
              <a:lnSpc>
                <a:spcPct val="80000"/>
              </a:lnSpc>
              <a:spcBef>
                <a:spcPts val="340"/>
              </a:spcBef>
              <a:spcAft>
                <a:spcPts val="0"/>
              </a:spcAft>
              <a:buNone/>
            </a:pPr>
            <a:endParaRPr sz="2400">
              <a:solidFill>
                <a:srgbClr val="1D2A53"/>
              </a:solidFill>
            </a:endParaRPr>
          </a:p>
          <a:p>
            <a:pPr marL="342900" lvl="0" indent="-191770" algn="l" rtl="0">
              <a:lnSpc>
                <a:spcPct val="80000"/>
              </a:lnSpc>
              <a:spcBef>
                <a:spcPts val="476"/>
              </a:spcBef>
              <a:spcAft>
                <a:spcPts val="1000"/>
              </a:spcAft>
              <a:buSzPct val="100000"/>
              <a:buFont typeface="Noto Sans Symbols"/>
              <a:buNone/>
            </a:pPr>
            <a:endParaRPr sz="2380"/>
          </a:p>
        </p:txBody>
      </p:sp>
      <p:sp>
        <p:nvSpPr>
          <p:cNvPr id="387" name="Google Shape;387;p59"/>
          <p:cNvSpPr/>
          <p:nvPr/>
        </p:nvSpPr>
        <p:spPr>
          <a:xfrm>
            <a:off x="4308900" y="6169921"/>
            <a:ext cx="7883100" cy="620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500" i="1">
                <a:solidFill>
                  <a:srgbClr val="1D2A53"/>
                </a:solidFill>
                <a:latin typeface="Calibri"/>
                <a:ea typeface="Calibri"/>
                <a:cs typeface="Calibri"/>
                <a:sym typeface="Calibri"/>
              </a:rPr>
              <a:t>Team-Initiated Problem-Solving (TIPS) Foundations</a:t>
            </a:r>
            <a:endParaRPr sz="900">
              <a:latin typeface="Calibri"/>
              <a:ea typeface="Calibri"/>
              <a:cs typeface="Calibri"/>
              <a:sym typeface="Calibri"/>
            </a:endParaRPr>
          </a:p>
          <a:p>
            <a:pPr marL="457200" marR="0" lvl="1" indent="0" algn="r" rtl="0">
              <a:spcBef>
                <a:spcPts val="0"/>
              </a:spcBef>
              <a:spcAft>
                <a:spcPts val="0"/>
              </a:spcAft>
              <a:buNone/>
            </a:pPr>
            <a:r>
              <a:rPr lang="en-US" sz="900" i="1" u="none" strike="noStrike" cap="none">
                <a:solidFill>
                  <a:schemeClr val="accent6"/>
                </a:solidFill>
                <a:latin typeface="Calibri"/>
                <a:ea typeface="Calibri"/>
                <a:cs typeface="Calibri"/>
                <a:sym typeface="Calibri"/>
              </a:rPr>
              <a:t>(Rob Horner, Steve Newton, &amp; Anne Todd: University of Oregon; Bob Algozzine &amp; Kate Algozzine: University of North Carolina at Charlotte</a:t>
            </a:r>
            <a:r>
              <a:rPr lang="en-US" sz="1300" i="1" u="none" strike="noStrike" cap="none">
                <a:solidFill>
                  <a:schemeClr val="accent6"/>
                </a:solidFill>
                <a:latin typeface="Calibri"/>
                <a:ea typeface="Calibri"/>
                <a:cs typeface="Calibri"/>
                <a:sym typeface="Calibri"/>
              </a:rPr>
              <a:t>)</a:t>
            </a:r>
            <a:endParaRPr sz="9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2"/>
          <p:cNvSpPr txBox="1">
            <a:spLocks noGrp="1"/>
          </p:cNvSpPr>
          <p:nvPr>
            <p:ph type="title"/>
          </p:nvPr>
        </p:nvSpPr>
        <p:spPr>
          <a:xfrm>
            <a:off x="3227774" y="216300"/>
            <a:ext cx="76467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Learning Expectations</a:t>
            </a:r>
            <a:endParaRPr b="1"/>
          </a:p>
        </p:txBody>
      </p:sp>
      <p:sp>
        <p:nvSpPr>
          <p:cNvPr id="244" name="Google Shape;244;p42"/>
          <p:cNvSpPr txBox="1">
            <a:spLocks noGrp="1"/>
          </p:cNvSpPr>
          <p:nvPr>
            <p:ph type="sldNum" idx="12"/>
          </p:nvPr>
        </p:nvSpPr>
        <p:spPr>
          <a:xfrm>
            <a:off x="9891132" y="6356350"/>
            <a:ext cx="14628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graphicFrame>
        <p:nvGraphicFramePr>
          <p:cNvPr id="245" name="Google Shape;245;p42"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ations and Behaviors "/>
          <p:cNvGraphicFramePr/>
          <p:nvPr>
            <p:extLst>
              <p:ext uri="{D42A27DB-BD31-4B8C-83A1-F6EECF244321}">
                <p14:modId xmlns:p14="http://schemas.microsoft.com/office/powerpoint/2010/main" val="880333129"/>
              </p:ext>
            </p:extLst>
          </p:nvPr>
        </p:nvGraphicFramePr>
        <p:xfrm>
          <a:off x="332104" y="1393028"/>
          <a:ext cx="11521075" cy="5113550"/>
        </p:xfrm>
        <a:graphic>
          <a:graphicData uri="http://schemas.openxmlformats.org/drawingml/2006/table">
            <a:tbl>
              <a:tblPr firstRow="1">
                <a:noFill/>
                <a:tableStyleId>{DBB2D9DD-2C0E-4284-ABAC-5A4745BF73C9}</a:tableStyleId>
              </a:tblPr>
              <a:tblGrid>
                <a:gridCol w="3058700">
                  <a:extLst>
                    <a:ext uri="{9D8B030D-6E8A-4147-A177-3AD203B41FA5}">
                      <a16:colId xmlns:a16="http://schemas.microsoft.com/office/drawing/2014/main" val="20000"/>
                    </a:ext>
                  </a:extLst>
                </a:gridCol>
                <a:gridCol w="8462375">
                  <a:extLst>
                    <a:ext uri="{9D8B030D-6E8A-4147-A177-3AD203B41FA5}">
                      <a16:colId xmlns:a16="http://schemas.microsoft.com/office/drawing/2014/main" val="20001"/>
                    </a:ext>
                  </a:extLst>
                </a:gridCol>
              </a:tblGrid>
              <a:tr h="551725">
                <a:tc>
                  <a:txBody>
                    <a:bodyPr/>
                    <a:lstStyle/>
                    <a:p>
                      <a:pPr marL="342900" marR="0" lvl="0" indent="-342900" algn="ctr" rtl="0">
                        <a:lnSpc>
                          <a:spcPct val="10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3"/>
                    </a:solidFill>
                  </a:tcPr>
                </a:tc>
                <a:tc>
                  <a:txBody>
                    <a:bodyPr/>
                    <a:lstStyle/>
                    <a:p>
                      <a:pPr marL="342900" marR="0" lvl="0" indent="-342900" algn="ctr" rtl="0">
                        <a:lnSpc>
                          <a:spcPct val="100000"/>
                        </a:lnSpc>
                        <a:spcBef>
                          <a:spcPts val="0"/>
                        </a:spcBef>
                        <a:spcAft>
                          <a:spcPts val="0"/>
                        </a:spcAft>
                        <a:buClr>
                          <a:srgbClr val="FFFFFF"/>
                        </a:buClr>
                        <a:buSzPts val="2400"/>
                        <a:buFont typeface="Calibri"/>
                        <a:buNone/>
                      </a:pPr>
                      <a:r>
                        <a:rPr lang="en-US" sz="2400" b="1" i="0" u="none" strike="noStrike" cap="none" dirty="0">
                          <a:solidFill>
                            <a:srgbClr val="FFFFFF"/>
                          </a:solidFill>
                          <a:latin typeface="Calibri"/>
                          <a:ea typeface="Calibri"/>
                          <a:cs typeface="Calibri"/>
                          <a:sym typeface="Calibri"/>
                        </a:rPr>
                        <a:t>BEHAVIOR</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150912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1D2A53"/>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rgbClr val="1D2A53"/>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rgbClr val="1D2A53"/>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rgbClr val="1D2A53"/>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61202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1D2A53"/>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rgbClr val="1D2A53"/>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rgbClr val="1D2A53"/>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406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rgbClr val="1D2A53"/>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rgbClr val="1D2A53"/>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0"/>
          <p:cNvSpPr txBox="1">
            <a:spLocks noGrp="1"/>
          </p:cNvSpPr>
          <p:nvPr>
            <p:ph type="title"/>
          </p:nvPr>
        </p:nvSpPr>
        <p:spPr>
          <a:xfrm>
            <a:off x="3143800" y="186025"/>
            <a:ext cx="9048300" cy="915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b="1"/>
              <a:t>Task 3-Select Agenda &amp; Action Planning Format</a:t>
            </a:r>
            <a:endParaRPr sz="3000" b="1"/>
          </a:p>
        </p:txBody>
      </p:sp>
      <p:pic>
        <p:nvPicPr>
          <p:cNvPr id="394" name="Google Shape;394;p60" descr="Shows the TIPS meeting agenda form"/>
          <p:cNvPicPr preferRelativeResize="0"/>
          <p:nvPr/>
        </p:nvPicPr>
        <p:blipFill>
          <a:blip r:embed="rId3">
            <a:alphaModFix/>
          </a:blip>
          <a:stretch>
            <a:fillRect/>
          </a:stretch>
        </p:blipFill>
        <p:spPr>
          <a:xfrm>
            <a:off x="452742" y="1632475"/>
            <a:ext cx="3734042" cy="2694789"/>
          </a:xfrm>
          <a:prstGeom prst="rect">
            <a:avLst/>
          </a:prstGeom>
          <a:noFill/>
          <a:ln>
            <a:noFill/>
          </a:ln>
        </p:spPr>
      </p:pic>
      <p:sp>
        <p:nvSpPr>
          <p:cNvPr id="395" name="Google Shape;395;p60"/>
          <p:cNvSpPr txBox="1"/>
          <p:nvPr/>
        </p:nvSpPr>
        <p:spPr>
          <a:xfrm>
            <a:off x="8929210" y="5483897"/>
            <a:ext cx="3262800" cy="646200"/>
          </a:xfrm>
          <a:prstGeom prst="rect">
            <a:avLst/>
          </a:prstGeom>
          <a:solidFill>
            <a:srgbClr val="EAB2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TFI 1.1 &amp; 1.2 </a:t>
            </a:r>
            <a:endParaRPr sz="1800" b="1">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800" b="1" u="sng">
                <a:solidFill>
                  <a:schemeClr val="hlink"/>
                </a:solidFill>
                <a:latin typeface="Twentieth Century"/>
                <a:ea typeface="Twentieth Century"/>
                <a:cs typeface="Twentieth Century"/>
                <a:sym typeface="Twentieth Century"/>
                <a:hlinkClick r:id="rId4"/>
              </a:rPr>
              <a:t>Teaming Activity 3</a:t>
            </a:r>
            <a:endParaRPr/>
          </a:p>
        </p:txBody>
      </p:sp>
      <p:pic>
        <p:nvPicPr>
          <p:cNvPr id="396" name="Google Shape;396;p60" descr="Shows the TFI action plan form"/>
          <p:cNvPicPr preferRelativeResize="0"/>
          <p:nvPr/>
        </p:nvPicPr>
        <p:blipFill>
          <a:blip r:embed="rId5">
            <a:alphaModFix/>
          </a:blip>
          <a:stretch>
            <a:fillRect/>
          </a:stretch>
        </p:blipFill>
        <p:spPr>
          <a:xfrm>
            <a:off x="4930400" y="2020075"/>
            <a:ext cx="4398400" cy="2974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1"/>
          <p:cNvSpPr/>
          <p:nvPr/>
        </p:nvSpPr>
        <p:spPr>
          <a:xfrm>
            <a:off x="6095990" y="2198419"/>
            <a:ext cx="5469300" cy="3170100"/>
          </a:xfrm>
          <a:prstGeom prst="rect">
            <a:avLst/>
          </a:prstGeom>
          <a:noFill/>
          <a:ln>
            <a:noFill/>
          </a:ln>
        </p:spPr>
        <p:txBody>
          <a:bodyPr spcFirstLastPara="1" wrap="square" lIns="91425" tIns="45700" rIns="91425" bIns="45700" anchor="b" anchorCtr="0">
            <a:noAutofit/>
          </a:bodyPr>
          <a:lstStyle/>
          <a:p>
            <a:pPr marL="457200" marR="0" lvl="0" indent="-381000" algn="l" rtl="0">
              <a:spcBef>
                <a:spcPts val="0"/>
              </a:spcBef>
              <a:spcAft>
                <a:spcPts val="0"/>
              </a:spcAft>
              <a:buClr>
                <a:schemeClr val="accent1"/>
              </a:buClr>
              <a:buSzPts val="2400"/>
              <a:buFont typeface="Calibri"/>
              <a:buChar char="●"/>
            </a:pPr>
            <a:endParaRPr sz="2400" b="1">
              <a:solidFill>
                <a:schemeClr val="accent1"/>
              </a:solidFill>
              <a:latin typeface="Calibri"/>
              <a:ea typeface="Calibri"/>
              <a:cs typeface="Calibri"/>
              <a:sym typeface="Calibri"/>
            </a:endParaRPr>
          </a:p>
          <a:p>
            <a:pPr marL="457200" marR="0" lvl="0" indent="0" algn="l" rtl="0">
              <a:spcBef>
                <a:spcPts val="0"/>
              </a:spcBef>
              <a:spcAft>
                <a:spcPts val="0"/>
              </a:spcAft>
              <a:buNone/>
            </a:pPr>
            <a:endParaRPr sz="2400">
              <a:solidFill>
                <a:schemeClr val="accent1"/>
              </a:solidFill>
              <a:latin typeface="Calibri"/>
              <a:ea typeface="Calibri"/>
              <a:cs typeface="Calibri"/>
              <a:sym typeface="Calibri"/>
            </a:endParaRPr>
          </a:p>
          <a:p>
            <a:pPr marL="342900" marR="0" lvl="0" indent="-368300" algn="l" rtl="0">
              <a:spcBef>
                <a:spcPts val="0"/>
              </a:spcBef>
              <a:spcAft>
                <a:spcPts val="0"/>
              </a:spcAft>
              <a:buClr>
                <a:schemeClr val="accent1"/>
              </a:buClr>
              <a:buSzPts val="2400"/>
              <a:buFont typeface="Calibri"/>
              <a:buChar char="●"/>
            </a:pPr>
            <a:r>
              <a:rPr lang="en-US" sz="2400">
                <a:solidFill>
                  <a:schemeClr val="accent1"/>
                </a:solidFill>
                <a:latin typeface="Calibri"/>
                <a:ea typeface="Calibri"/>
                <a:cs typeface="Calibri"/>
                <a:sym typeface="Calibri"/>
              </a:rPr>
              <a:t>Reflect on the professional behaviors that characterize efficient and effective meetings you have attended.</a:t>
            </a:r>
            <a:endParaRPr sz="2400">
              <a:solidFill>
                <a:schemeClr val="accent1"/>
              </a:solidFill>
              <a:latin typeface="Calibri"/>
              <a:ea typeface="Calibri"/>
              <a:cs typeface="Calibri"/>
              <a:sym typeface="Calibri"/>
            </a:endParaRPr>
          </a:p>
          <a:p>
            <a:pPr marL="457200" marR="0" lvl="0" indent="0" algn="l" rtl="0">
              <a:spcBef>
                <a:spcPts val="0"/>
              </a:spcBef>
              <a:spcAft>
                <a:spcPts val="0"/>
              </a:spcAft>
              <a:buNone/>
            </a:pPr>
            <a:endParaRPr sz="2400">
              <a:solidFill>
                <a:schemeClr val="accent1"/>
              </a:solidFill>
              <a:latin typeface="Calibri"/>
              <a:ea typeface="Calibri"/>
              <a:cs typeface="Calibri"/>
              <a:sym typeface="Calibri"/>
            </a:endParaRPr>
          </a:p>
          <a:p>
            <a:pPr marL="342900" marR="0" lvl="0" indent="-368300" algn="l" rtl="0">
              <a:spcBef>
                <a:spcPts val="0"/>
              </a:spcBef>
              <a:spcAft>
                <a:spcPts val="0"/>
              </a:spcAft>
              <a:buClr>
                <a:schemeClr val="accent1"/>
              </a:buClr>
              <a:buSzPts val="2400"/>
              <a:buFont typeface="Calibri"/>
              <a:buChar char="●"/>
            </a:pPr>
            <a:r>
              <a:rPr lang="en-US" sz="2400">
                <a:solidFill>
                  <a:schemeClr val="accent1"/>
                </a:solidFill>
                <a:latin typeface="Calibri"/>
                <a:ea typeface="Calibri"/>
                <a:cs typeface="Calibri"/>
                <a:sym typeface="Calibri"/>
              </a:rPr>
              <a:t>What working agreements will support your team’s work and heighten your productivity?</a:t>
            </a:r>
            <a:endParaRPr sz="2400">
              <a:solidFill>
                <a:schemeClr val="accent1"/>
              </a:solidFill>
              <a:latin typeface="Calibri"/>
              <a:ea typeface="Calibri"/>
              <a:cs typeface="Calibri"/>
              <a:sym typeface="Calibri"/>
            </a:endParaRPr>
          </a:p>
          <a:p>
            <a:pPr marL="457200" marR="0" lvl="0" indent="0" algn="l" rtl="0">
              <a:spcBef>
                <a:spcPts val="0"/>
              </a:spcBef>
              <a:spcAft>
                <a:spcPts val="0"/>
              </a:spcAft>
              <a:buNone/>
            </a:pPr>
            <a:endParaRPr sz="2400">
              <a:solidFill>
                <a:schemeClr val="accent1"/>
              </a:solidFill>
              <a:latin typeface="Calibri"/>
              <a:ea typeface="Calibri"/>
              <a:cs typeface="Calibri"/>
              <a:sym typeface="Calibri"/>
            </a:endParaRPr>
          </a:p>
          <a:p>
            <a:pPr marL="342900" marR="0" lvl="0" indent="-368300" algn="l" rtl="0">
              <a:spcBef>
                <a:spcPts val="0"/>
              </a:spcBef>
              <a:spcAft>
                <a:spcPts val="0"/>
              </a:spcAft>
              <a:buClr>
                <a:schemeClr val="accent1"/>
              </a:buClr>
              <a:buSzPts val="2400"/>
              <a:buFont typeface="Calibri"/>
              <a:buChar char="●"/>
            </a:pPr>
            <a:r>
              <a:rPr lang="en-US" sz="2400">
                <a:solidFill>
                  <a:schemeClr val="accent1"/>
                </a:solidFill>
                <a:latin typeface="Calibri"/>
                <a:ea typeface="Calibri"/>
                <a:cs typeface="Calibri"/>
                <a:sym typeface="Calibri"/>
              </a:rPr>
              <a:t>Set your meeting schedule for the school year.</a:t>
            </a:r>
            <a:endParaRPr sz="2400">
              <a:solidFill>
                <a:schemeClr val="accent1"/>
              </a:solidFill>
              <a:latin typeface="Calibri"/>
              <a:ea typeface="Calibri"/>
              <a:cs typeface="Calibri"/>
              <a:sym typeface="Calibri"/>
            </a:endParaRPr>
          </a:p>
        </p:txBody>
      </p:sp>
      <p:sp>
        <p:nvSpPr>
          <p:cNvPr id="402" name="Google Shape;402;p61"/>
          <p:cNvSpPr txBox="1">
            <a:spLocks noGrp="1"/>
          </p:cNvSpPr>
          <p:nvPr>
            <p:ph type="body" idx="1"/>
          </p:nvPr>
        </p:nvSpPr>
        <p:spPr>
          <a:xfrm>
            <a:off x="395313" y="1905547"/>
            <a:ext cx="6104400" cy="4402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sz="2400" b="1" i="1">
                <a:solidFill>
                  <a:srgbClr val="1D2A53"/>
                </a:solidFill>
              </a:rPr>
              <a:t>Sample Agreements/Norms:</a:t>
            </a:r>
            <a:endParaRPr b="1" i="1"/>
          </a:p>
          <a:p>
            <a:pPr marL="342900" lvl="0" indent="-342900" algn="l" rtl="0">
              <a:spcBef>
                <a:spcPts val="480"/>
              </a:spcBef>
              <a:spcAft>
                <a:spcPts val="0"/>
              </a:spcAft>
              <a:buSzPts val="2400"/>
              <a:buChar char="•"/>
            </a:pPr>
            <a:r>
              <a:rPr lang="en-US" sz="2400">
                <a:solidFill>
                  <a:srgbClr val="1D2A53"/>
                </a:solidFill>
              </a:rPr>
              <a:t>Start on time, end on time</a:t>
            </a:r>
            <a:endParaRPr/>
          </a:p>
          <a:p>
            <a:pPr marL="342900" lvl="0" indent="-342900" algn="l" rtl="0">
              <a:spcBef>
                <a:spcPts val="480"/>
              </a:spcBef>
              <a:spcAft>
                <a:spcPts val="0"/>
              </a:spcAft>
              <a:buSzPts val="2400"/>
              <a:buChar char="•"/>
            </a:pPr>
            <a:r>
              <a:rPr lang="en-US" sz="2400">
                <a:solidFill>
                  <a:srgbClr val="1D2A53"/>
                </a:solidFill>
              </a:rPr>
              <a:t>Listen to understand, not reply</a:t>
            </a:r>
            <a:endParaRPr/>
          </a:p>
          <a:p>
            <a:pPr marL="342900" lvl="0" indent="-342900" algn="l" rtl="0">
              <a:spcBef>
                <a:spcPts val="480"/>
              </a:spcBef>
              <a:spcAft>
                <a:spcPts val="0"/>
              </a:spcAft>
              <a:buSzPts val="2400"/>
              <a:buChar char="•"/>
            </a:pPr>
            <a:r>
              <a:rPr lang="en-US" sz="2400">
                <a:solidFill>
                  <a:srgbClr val="1D2A53"/>
                </a:solidFill>
              </a:rPr>
              <a:t>Use the team meeting process</a:t>
            </a:r>
            <a:endParaRPr/>
          </a:p>
          <a:p>
            <a:pPr marL="342900" lvl="0" indent="-342900" algn="l" rtl="0">
              <a:spcBef>
                <a:spcPts val="480"/>
              </a:spcBef>
              <a:spcAft>
                <a:spcPts val="0"/>
              </a:spcAft>
              <a:buSzPts val="2400"/>
              <a:buChar char="•"/>
            </a:pPr>
            <a:r>
              <a:rPr lang="en-US" sz="2400">
                <a:solidFill>
                  <a:srgbClr val="1D2A53"/>
                </a:solidFill>
              </a:rPr>
              <a:t>Actively participate</a:t>
            </a:r>
            <a:endParaRPr/>
          </a:p>
          <a:p>
            <a:pPr marL="342900" lvl="0" indent="-342900" algn="l" rtl="0">
              <a:spcBef>
                <a:spcPts val="480"/>
              </a:spcBef>
              <a:spcAft>
                <a:spcPts val="1000"/>
              </a:spcAft>
              <a:buSzPts val="2400"/>
              <a:buChar char="•"/>
            </a:pPr>
            <a:r>
              <a:rPr lang="en-US" sz="2400">
                <a:solidFill>
                  <a:srgbClr val="1D2A53"/>
                </a:solidFill>
              </a:rPr>
              <a:t>Assume best intentions</a:t>
            </a:r>
            <a:endParaRPr/>
          </a:p>
        </p:txBody>
      </p:sp>
      <p:sp>
        <p:nvSpPr>
          <p:cNvPr id="403" name="Google Shape;403;p61"/>
          <p:cNvSpPr txBox="1">
            <a:spLocks noGrp="1"/>
          </p:cNvSpPr>
          <p:nvPr>
            <p:ph type="title"/>
          </p:nvPr>
        </p:nvSpPr>
        <p:spPr>
          <a:xfrm>
            <a:off x="3089933" y="156125"/>
            <a:ext cx="8897100" cy="915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00"/>
              <a:buFont typeface="Twentieth Century"/>
              <a:buNone/>
            </a:pPr>
            <a:r>
              <a:rPr lang="en-US" sz="3000" b="1"/>
              <a:t>Task 4-Create Agreements/Norms for Team Meetings</a:t>
            </a:r>
            <a:endParaRPr sz="3000" b="1"/>
          </a:p>
        </p:txBody>
      </p:sp>
      <p:sp>
        <p:nvSpPr>
          <p:cNvPr id="404" name="Google Shape;404;p61"/>
          <p:cNvSpPr txBox="1"/>
          <p:nvPr/>
        </p:nvSpPr>
        <p:spPr>
          <a:xfrm>
            <a:off x="8957585" y="5557337"/>
            <a:ext cx="3234300" cy="646200"/>
          </a:xfrm>
          <a:prstGeom prst="rect">
            <a:avLst/>
          </a:prstGeom>
          <a:solidFill>
            <a:srgbClr val="EAB2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TFI 1.1 &amp; 1.2 </a:t>
            </a:r>
            <a:endParaRPr sz="1800" b="1">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800" b="1" u="sng">
                <a:solidFill>
                  <a:schemeClr val="hlink"/>
                </a:solidFill>
                <a:latin typeface="Twentieth Century"/>
                <a:ea typeface="Twentieth Century"/>
                <a:cs typeface="Twentieth Century"/>
                <a:sym typeface="Twentieth Century"/>
                <a:hlinkClick r:id="rId3"/>
              </a:rPr>
              <a:t>Teaming Activity 4</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2"/>
          <p:cNvSpPr txBox="1">
            <a:spLocks noGrp="1"/>
          </p:cNvSpPr>
          <p:nvPr>
            <p:ph type="title"/>
          </p:nvPr>
        </p:nvSpPr>
        <p:spPr>
          <a:xfrm>
            <a:off x="3179733" y="122700"/>
            <a:ext cx="8013900" cy="915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b="1"/>
              <a:t>Task 5-Begin documenting your team’s artifacts</a:t>
            </a:r>
            <a:endParaRPr sz="3000" b="1"/>
          </a:p>
        </p:txBody>
      </p:sp>
      <p:sp>
        <p:nvSpPr>
          <p:cNvPr id="411" name="Google Shape;411;p62"/>
          <p:cNvSpPr txBox="1">
            <a:spLocks noGrp="1"/>
          </p:cNvSpPr>
          <p:nvPr>
            <p:ph type="body" idx="1"/>
          </p:nvPr>
        </p:nvSpPr>
        <p:spPr>
          <a:xfrm>
            <a:off x="487067" y="2073900"/>
            <a:ext cx="4973700" cy="3075600"/>
          </a:xfrm>
          <a:prstGeom prst="rect">
            <a:avLst/>
          </a:prstGeom>
        </p:spPr>
        <p:txBody>
          <a:bodyPr spcFirstLastPara="1" wrap="square" lIns="91425" tIns="45700" rIns="91425" bIns="45700" anchor="t" anchorCtr="0">
            <a:normAutofit lnSpcReduction="20000"/>
          </a:bodyPr>
          <a:lstStyle/>
          <a:p>
            <a:pPr marL="457200" lvl="0" indent="0" algn="ctr" rtl="0">
              <a:lnSpc>
                <a:spcPct val="115000"/>
              </a:lnSpc>
              <a:spcBef>
                <a:spcPts val="480"/>
              </a:spcBef>
              <a:spcAft>
                <a:spcPts val="0"/>
              </a:spcAft>
              <a:buNone/>
            </a:pPr>
            <a:r>
              <a:rPr lang="en-US" sz="2400"/>
              <a:t>The </a:t>
            </a:r>
            <a:r>
              <a:rPr lang="en-US" sz="2400" b="1" i="1"/>
              <a:t>Artifact Template</a:t>
            </a:r>
            <a:r>
              <a:rPr lang="en-US" sz="2400"/>
              <a:t> is a  comprehensive document that will be used to organize your PBIS products, share your PBIS implementation with stakeholders and train staff.</a:t>
            </a:r>
            <a:endParaRPr sz="2400"/>
          </a:p>
          <a:p>
            <a:pPr marL="0" lvl="0" indent="0" algn="ctr" rtl="0">
              <a:lnSpc>
                <a:spcPct val="90000"/>
              </a:lnSpc>
              <a:spcBef>
                <a:spcPts val="1000"/>
              </a:spcBef>
              <a:spcAft>
                <a:spcPts val="0"/>
              </a:spcAft>
              <a:buNone/>
            </a:pPr>
            <a:endParaRPr sz="2400"/>
          </a:p>
          <a:p>
            <a:pPr marL="0" lvl="0" indent="0" algn="ctr" rtl="0">
              <a:spcBef>
                <a:spcPts val="1000"/>
              </a:spcBef>
              <a:spcAft>
                <a:spcPts val="1000"/>
              </a:spcAft>
              <a:buNone/>
            </a:pPr>
            <a:endParaRPr sz="2400" b="1"/>
          </a:p>
        </p:txBody>
      </p:sp>
      <p:sp>
        <p:nvSpPr>
          <p:cNvPr id="412" name="Google Shape;412;p62"/>
          <p:cNvSpPr txBox="1"/>
          <p:nvPr/>
        </p:nvSpPr>
        <p:spPr>
          <a:xfrm>
            <a:off x="6096000" y="1600175"/>
            <a:ext cx="5828100" cy="542700"/>
          </a:xfrm>
          <a:prstGeom prst="rect">
            <a:avLst/>
          </a:prstGeom>
          <a:noFill/>
          <a:ln>
            <a:noFill/>
          </a:ln>
        </p:spPr>
        <p:txBody>
          <a:bodyPr spcFirstLastPara="1" wrap="square" lIns="91425" tIns="91425" rIns="91425" bIns="91425" anchor="t" anchorCtr="0">
            <a:noAutofit/>
          </a:bodyPr>
          <a:lstStyle/>
          <a:p>
            <a:pPr marL="0" lvl="0" indent="0" algn="ctr" rtl="0">
              <a:spcBef>
                <a:spcPts val="640"/>
              </a:spcBef>
              <a:spcAft>
                <a:spcPts val="0"/>
              </a:spcAft>
              <a:buNone/>
            </a:pPr>
            <a:r>
              <a:rPr lang="en-US" sz="1800" u="sng">
                <a:solidFill>
                  <a:schemeClr val="hlink"/>
                </a:solidFill>
                <a:latin typeface="Questrial"/>
                <a:ea typeface="Questrial"/>
                <a:cs typeface="Questrial"/>
                <a:sym typeface="Questrial"/>
                <a:hlinkClick r:id="rId3"/>
              </a:rPr>
              <a:t>http://bit.ly/PBISArtifactsFolders</a:t>
            </a:r>
            <a:endParaRPr sz="100"/>
          </a:p>
        </p:txBody>
      </p:sp>
      <p:pic>
        <p:nvPicPr>
          <p:cNvPr id="413" name="Google Shape;413;p6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370883" y="2199675"/>
            <a:ext cx="3278346" cy="2064974"/>
          </a:xfrm>
          <a:prstGeom prst="rect">
            <a:avLst/>
          </a:prstGeom>
          <a:noFill/>
          <a:ln>
            <a:noFill/>
          </a:ln>
          <a:effectLst>
            <a:outerShdw blurRad="57150" dist="19050" dir="5400000" algn="bl" rotWithShape="0">
              <a:srgbClr val="000000">
                <a:alpha val="50000"/>
              </a:srgbClr>
            </a:outerShdw>
          </a:effectLst>
        </p:spPr>
      </p:pic>
      <p:sp>
        <p:nvSpPr>
          <p:cNvPr id="414" name="Google Shape;414;p62"/>
          <p:cNvSpPr txBox="1"/>
          <p:nvPr/>
        </p:nvSpPr>
        <p:spPr>
          <a:xfrm rot="297">
            <a:off x="8715196" y="5426483"/>
            <a:ext cx="3476700" cy="646200"/>
          </a:xfrm>
          <a:prstGeom prst="rect">
            <a:avLst/>
          </a:prstGeom>
          <a:solidFill>
            <a:srgbClr val="EAB2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TFI 1.1 &amp; 1.2 </a:t>
            </a:r>
            <a:endParaRPr sz="1800" b="1">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800" b="1" u="sng">
                <a:solidFill>
                  <a:schemeClr val="hlink"/>
                </a:solidFill>
                <a:latin typeface="Twentieth Century"/>
                <a:ea typeface="Twentieth Century"/>
                <a:cs typeface="Twentieth Century"/>
                <a:sym typeface="Twentieth Century"/>
                <a:hlinkClick r:id="rId5"/>
              </a:rPr>
              <a:t>Teaming Activity 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3"/>
          <p:cNvSpPr txBox="1">
            <a:spLocks noGrp="1"/>
          </p:cNvSpPr>
          <p:nvPr>
            <p:ph type="body" idx="1"/>
          </p:nvPr>
        </p:nvSpPr>
        <p:spPr>
          <a:xfrm>
            <a:off x="286675" y="1857600"/>
            <a:ext cx="10786800" cy="4351200"/>
          </a:xfrm>
          <a:prstGeom prst="rect">
            <a:avLst/>
          </a:prstGeom>
          <a:noFill/>
          <a:ln>
            <a:noFill/>
          </a:ln>
        </p:spPr>
        <p:txBody>
          <a:bodyPr spcFirstLastPara="1" wrap="square" lIns="91425" tIns="45700" rIns="91425" bIns="45700" anchor="t" anchorCtr="0">
            <a:normAutofit/>
          </a:bodyPr>
          <a:lstStyle/>
          <a:p>
            <a:pPr marL="342900" lvl="1" indent="-317500" algn="l" rtl="0">
              <a:lnSpc>
                <a:spcPct val="90000"/>
              </a:lnSpc>
              <a:spcBef>
                <a:spcPts val="0"/>
              </a:spcBef>
              <a:spcAft>
                <a:spcPts val="0"/>
              </a:spcAft>
              <a:buClr>
                <a:schemeClr val="dk1"/>
              </a:buClr>
              <a:buSzPts val="2000"/>
              <a:buChar char="•"/>
            </a:pPr>
            <a:r>
              <a:rPr lang="en-US" sz="2000">
                <a:solidFill>
                  <a:srgbClr val="000000"/>
                </a:solidFill>
              </a:rPr>
              <a:t>Colvin, G. (2007). 7 Steps for developing a proactive school-wide discipline plan</a:t>
            </a:r>
            <a:endParaRPr sz="2000"/>
          </a:p>
          <a:p>
            <a:pPr marL="342900" lvl="1" indent="-317500" algn="l" rtl="0">
              <a:lnSpc>
                <a:spcPct val="90000"/>
              </a:lnSpc>
              <a:spcBef>
                <a:spcPts val="480"/>
              </a:spcBef>
              <a:spcAft>
                <a:spcPts val="0"/>
              </a:spcAft>
              <a:buClr>
                <a:schemeClr val="dk1"/>
              </a:buClr>
              <a:buSzPts val="2000"/>
              <a:buChar char="•"/>
            </a:pPr>
            <a:r>
              <a:rPr lang="en-US" sz="2000">
                <a:solidFill>
                  <a:srgbClr val="000000"/>
                </a:solidFill>
              </a:rPr>
              <a:t>Newton, J.S., Horner, R., Algozzine, B., Todd, A., &amp; Algozzine, K.M. (2009). Using a problem-solving model for data-based decision-making in schools. In W. Sailor, G. Dunlap, G. Sugai, &amp; R. Horner (eds.). </a:t>
            </a:r>
            <a:r>
              <a:rPr lang="en-US" sz="2000" i="1">
                <a:solidFill>
                  <a:srgbClr val="000000"/>
                </a:solidFill>
              </a:rPr>
              <a:t>Handbook of positive behavior support. </a:t>
            </a:r>
            <a:r>
              <a:rPr lang="en-US" sz="2000">
                <a:solidFill>
                  <a:srgbClr val="000000"/>
                </a:solidFill>
              </a:rPr>
              <a:t>New York: Springer</a:t>
            </a:r>
            <a:endParaRPr sz="2000"/>
          </a:p>
          <a:p>
            <a:pPr marL="342900" lvl="0" indent="-317500" algn="l" rtl="0">
              <a:lnSpc>
                <a:spcPct val="90000"/>
              </a:lnSpc>
              <a:spcBef>
                <a:spcPts val="480"/>
              </a:spcBef>
              <a:spcAft>
                <a:spcPts val="0"/>
              </a:spcAft>
              <a:buSzPts val="2000"/>
              <a:buChar char="•"/>
            </a:pPr>
            <a:r>
              <a:rPr lang="en-US" sz="2000">
                <a:solidFill>
                  <a:srgbClr val="000000"/>
                </a:solidFill>
              </a:rPr>
              <a:t>TIPS Training Manual (2013).</a:t>
            </a:r>
            <a:endParaRPr sz="2000"/>
          </a:p>
          <a:p>
            <a:pPr marL="342900" lvl="1" indent="-317500" algn="l" rtl="0">
              <a:lnSpc>
                <a:spcPct val="90000"/>
              </a:lnSpc>
              <a:spcBef>
                <a:spcPts val="480"/>
              </a:spcBef>
              <a:spcAft>
                <a:spcPts val="0"/>
              </a:spcAft>
              <a:buClr>
                <a:schemeClr val="dk1"/>
              </a:buClr>
              <a:buSzPts val="2000"/>
              <a:buChar char="•"/>
            </a:pPr>
            <a:r>
              <a:rPr lang="en-US" sz="2000">
                <a:solidFill>
                  <a:srgbClr val="000000"/>
                </a:solidFill>
              </a:rPr>
              <a:t>Todd, A., Horner, R., Newton, J.S., Algozzine, B, &amp; Algozzine, K. (in press). Effects of Team-Initiated Problem-solving on Practices of School-wide Behavior Support Teams. </a:t>
            </a:r>
            <a:r>
              <a:rPr lang="en-US" sz="2000" i="1">
                <a:solidFill>
                  <a:srgbClr val="000000"/>
                </a:solidFill>
              </a:rPr>
              <a:t>Journal of Applied School Psychology.</a:t>
            </a:r>
            <a:endParaRPr sz="2000">
              <a:solidFill>
                <a:srgbClr val="000000"/>
              </a:solidFill>
            </a:endParaRPr>
          </a:p>
          <a:p>
            <a:pPr marL="342900" lvl="0" indent="-241300" algn="l" rtl="0">
              <a:lnSpc>
                <a:spcPct val="90000"/>
              </a:lnSpc>
              <a:spcBef>
                <a:spcPts val="320"/>
              </a:spcBef>
              <a:spcAft>
                <a:spcPts val="0"/>
              </a:spcAft>
              <a:buSzPts val="1600"/>
              <a:buNone/>
            </a:pPr>
            <a:endParaRPr sz="2000">
              <a:solidFill>
                <a:srgbClr val="000000"/>
              </a:solidFill>
            </a:endParaRPr>
          </a:p>
          <a:p>
            <a:pPr marL="342900" lvl="0" indent="-139700" algn="l" rtl="0">
              <a:lnSpc>
                <a:spcPct val="90000"/>
              </a:lnSpc>
              <a:spcBef>
                <a:spcPts val="640"/>
              </a:spcBef>
              <a:spcAft>
                <a:spcPts val="0"/>
              </a:spcAft>
              <a:buSzPts val="3200"/>
              <a:buNone/>
            </a:pPr>
            <a:endParaRPr sz="2000"/>
          </a:p>
          <a:p>
            <a:pPr marL="342900" lvl="0" indent="-139700" algn="l" rtl="0">
              <a:lnSpc>
                <a:spcPct val="90000"/>
              </a:lnSpc>
              <a:spcBef>
                <a:spcPts val="640"/>
              </a:spcBef>
              <a:spcAft>
                <a:spcPts val="1000"/>
              </a:spcAft>
              <a:buSzPts val="3200"/>
              <a:buNone/>
            </a:pPr>
            <a:endParaRPr sz="2000"/>
          </a:p>
        </p:txBody>
      </p:sp>
      <p:sp>
        <p:nvSpPr>
          <p:cNvPr id="421" name="Google Shape;421;p63"/>
          <p:cNvSpPr txBox="1">
            <a:spLocks noGrp="1"/>
          </p:cNvSpPr>
          <p:nvPr>
            <p:ph type="title"/>
          </p:nvPr>
        </p:nvSpPr>
        <p:spPr>
          <a:xfrm>
            <a:off x="3163848" y="184350"/>
            <a:ext cx="66696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n-US" sz="3000" b="1"/>
              <a:t>References</a:t>
            </a:r>
            <a:endParaRPr sz="30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4"/>
          <p:cNvSpPr txBox="1">
            <a:spLocks noGrp="1"/>
          </p:cNvSpPr>
          <p:nvPr>
            <p:ph type="title"/>
          </p:nvPr>
        </p:nvSpPr>
        <p:spPr>
          <a:xfrm>
            <a:off x="2729167" y="83000"/>
            <a:ext cx="8251500" cy="554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3000" b="1"/>
              <a:t> </a:t>
            </a:r>
            <a:endParaRPr sz="3000" b="1"/>
          </a:p>
          <a:p>
            <a:pPr marL="0" lvl="0" indent="0" algn="l" rtl="0">
              <a:spcBef>
                <a:spcPts val="0"/>
              </a:spcBef>
              <a:spcAft>
                <a:spcPts val="0"/>
              </a:spcAft>
              <a:buNone/>
            </a:pPr>
            <a:r>
              <a:rPr lang="en-US" sz="3000" b="1"/>
              <a:t>Team Implementation Planning</a:t>
            </a:r>
            <a:endParaRPr sz="3000" b="1"/>
          </a:p>
        </p:txBody>
      </p:sp>
      <p:sp>
        <p:nvSpPr>
          <p:cNvPr id="428" name="Google Shape;428;p64"/>
          <p:cNvSpPr txBox="1"/>
          <p:nvPr/>
        </p:nvSpPr>
        <p:spPr>
          <a:xfrm>
            <a:off x="601155" y="3643750"/>
            <a:ext cx="4339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u="sng">
                <a:solidFill>
                  <a:schemeClr val="hlink"/>
                </a:solidFill>
                <a:latin typeface="Twentieth Century"/>
                <a:ea typeface="Twentieth Century"/>
                <a:cs typeface="Twentieth Century"/>
                <a:sym typeface="Twentieth Century"/>
                <a:hlinkClick r:id="rId3"/>
              </a:rPr>
              <a:t>MN Implementation Workbook</a:t>
            </a:r>
            <a:endParaRPr sz="2400">
              <a:latin typeface="Twentieth Century"/>
              <a:ea typeface="Twentieth Century"/>
              <a:cs typeface="Twentieth Century"/>
              <a:sym typeface="Twentieth Century"/>
            </a:endParaRPr>
          </a:p>
        </p:txBody>
      </p:sp>
      <p:pic>
        <p:nvPicPr>
          <p:cNvPr id="429" name="Google Shape;429;p64" descr="Minnesota Implementation Planning Workbook"/>
          <p:cNvPicPr preferRelativeResize="0"/>
          <p:nvPr/>
        </p:nvPicPr>
        <p:blipFill>
          <a:blip r:embed="rId4">
            <a:alphaModFix/>
          </a:blip>
          <a:stretch>
            <a:fillRect/>
          </a:stretch>
        </p:blipFill>
        <p:spPr>
          <a:xfrm>
            <a:off x="5644626" y="1518624"/>
            <a:ext cx="6216575" cy="5041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51" name="Google Shape;251;p43" descr="Following items listed: discipline data, data-based decision making, fidelity data, annual evaluation." title="TFI Sub-scale: Evaluation"/>
          <p:cNvGraphicFramePr/>
          <p:nvPr/>
        </p:nvGraphicFramePr>
        <p:xfrm>
          <a:off x="6026888" y="1458197"/>
          <a:ext cx="3000000" cy="3000000"/>
        </p:xfrm>
        <a:graphic>
          <a:graphicData uri="http://schemas.openxmlformats.org/drawingml/2006/table">
            <a:tbl>
              <a:tblPr firstRow="1" bandRow="1">
                <a:noFill/>
                <a:tableStyleId>{C8FAB5C5-CA32-4A51-A600-AAD13A76F198}</a:tableStyleId>
              </a:tblPr>
              <a:tblGrid>
                <a:gridCol w="1249275">
                  <a:extLst>
                    <a:ext uri="{9D8B030D-6E8A-4147-A177-3AD203B41FA5}">
                      <a16:colId xmlns:a16="http://schemas.microsoft.com/office/drawing/2014/main" val="20000"/>
                    </a:ext>
                  </a:extLst>
                </a:gridCol>
                <a:gridCol w="4163125">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strike="noStrike" cap="none"/>
                        <a:t>TFI Sub-Scale: </a:t>
                      </a:r>
                      <a:r>
                        <a:rPr lang="en-US" sz="2000" u="none" strike="noStrike" cap="none"/>
                        <a:t>Evaluation </a:t>
                      </a:r>
                      <a:endParaRPr sz="2000" b="0" u="none" strike="noStrike" cap="none">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u="none" strike="noStrike" cap="none">
                          <a:solidFill>
                            <a:schemeClr val="dk2"/>
                          </a:solidFill>
                        </a:rPr>
                        <a:t>TFI 1.12</a:t>
                      </a:r>
                      <a:endParaRPr sz="1600">
                        <a:solidFill>
                          <a:schemeClr val="dk2"/>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252" name="Google Shape;252;p43"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965476" y="2768851"/>
          <a:ext cx="3000000" cy="3000000"/>
        </p:xfrm>
        <a:graphic>
          <a:graphicData uri="http://schemas.openxmlformats.org/drawingml/2006/table">
            <a:tbl>
              <a:tblPr firstRow="1" bandRow="1">
                <a:noFill/>
                <a:tableStyleId>{C8FAB5C5-CA32-4A51-A600-AAD13A76F198}</a:tableStyleId>
              </a:tblPr>
              <a:tblGrid>
                <a:gridCol w="1116100">
                  <a:extLst>
                    <a:ext uri="{9D8B030D-6E8A-4147-A177-3AD203B41FA5}">
                      <a16:colId xmlns:a16="http://schemas.microsoft.com/office/drawing/2014/main" val="20000"/>
                    </a:ext>
                  </a:extLst>
                </a:gridCol>
                <a:gridCol w="3672475">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t>TFI Sub-Scale: </a:t>
                      </a:r>
                      <a:r>
                        <a:rPr lang="en-US" sz="2000" u="none"/>
                        <a:t>Implementation </a:t>
                      </a:r>
                      <a:endParaRPr sz="2000" b="0" u="none">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Classroom Procedures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253" name="Google Shape;253;p43" descr="Two items listed: team composition and team operating procedures.  These items are highlighted on this slide." title="TFI Sub-scale: Team"/>
          <p:cNvGraphicFramePr/>
          <p:nvPr/>
        </p:nvGraphicFramePr>
        <p:xfrm>
          <a:off x="965477" y="1458197"/>
          <a:ext cx="3000000" cy="3000000"/>
        </p:xfrm>
        <a:graphic>
          <a:graphicData uri="http://schemas.openxmlformats.org/drawingml/2006/table">
            <a:tbl>
              <a:tblPr firstRow="1" bandRow="1">
                <a:noFill/>
                <a:tableStyleId>{C8FAB5C5-CA32-4A51-A600-AAD13A76F198}</a:tableStyleId>
              </a:tblPr>
              <a:tblGrid>
                <a:gridCol w="1116100">
                  <a:extLst>
                    <a:ext uri="{9D8B030D-6E8A-4147-A177-3AD203B41FA5}">
                      <a16:colId xmlns:a16="http://schemas.microsoft.com/office/drawing/2014/main" val="20000"/>
                    </a:ext>
                  </a:extLst>
                </a:gridCol>
                <a:gridCol w="3672475">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t>TFI Sub-Scale: </a:t>
                      </a:r>
                      <a:r>
                        <a:rPr lang="en-US" sz="2000" u="none"/>
                        <a:t>Team </a:t>
                      </a:r>
                      <a:endParaRPr sz="2000" b="0" u="none">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b="1">
                          <a:solidFill>
                            <a:schemeClr val="accent2"/>
                          </a:solidFill>
                        </a:rPr>
                        <a:t>TFI 1.1</a:t>
                      </a:r>
                      <a:endParaRPr b="1">
                        <a:solidFill>
                          <a:schemeClr val="accent2"/>
                        </a:solidFill>
                      </a:endParaRPr>
                    </a:p>
                  </a:txBody>
                  <a:tcPr marL="91450" marR="91450" marT="45725" marB="45725"/>
                </a:tc>
                <a:tc>
                  <a:txBody>
                    <a:bodyPr/>
                    <a:lstStyle/>
                    <a:p>
                      <a:pPr marL="0" marR="0" lvl="0" indent="0" algn="l" rtl="0">
                        <a:spcBef>
                          <a:spcPts val="0"/>
                        </a:spcBef>
                        <a:spcAft>
                          <a:spcPts val="0"/>
                        </a:spcAft>
                        <a:buNone/>
                      </a:pPr>
                      <a:r>
                        <a:rPr lang="en-US" sz="1600" b="1">
                          <a:solidFill>
                            <a:schemeClr val="accent2"/>
                          </a:solidFill>
                        </a:rPr>
                        <a:t>Team Composition</a:t>
                      </a:r>
                      <a:endParaRPr b="1">
                        <a:solidFill>
                          <a:schemeClr val="accent2"/>
                        </a:solidFill>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b="1">
                          <a:solidFill>
                            <a:schemeClr val="accent2"/>
                          </a:solidFill>
                        </a:rPr>
                        <a:t>TFI 1.2</a:t>
                      </a:r>
                      <a:endParaRPr b="1">
                        <a:solidFill>
                          <a:schemeClr val="accent2"/>
                        </a:solidFill>
                      </a:endParaRPr>
                    </a:p>
                  </a:txBody>
                  <a:tcPr marL="91450" marR="91450" marT="45725" marB="45725"/>
                </a:tc>
                <a:tc>
                  <a:txBody>
                    <a:bodyPr/>
                    <a:lstStyle/>
                    <a:p>
                      <a:pPr marL="0" marR="0" lvl="0" indent="0" algn="l" rtl="0">
                        <a:spcBef>
                          <a:spcPts val="0"/>
                        </a:spcBef>
                        <a:spcAft>
                          <a:spcPts val="0"/>
                        </a:spcAft>
                        <a:buNone/>
                      </a:pPr>
                      <a:r>
                        <a:rPr lang="en-US" sz="1600" b="1">
                          <a:solidFill>
                            <a:schemeClr val="accent2"/>
                          </a:solidFill>
                        </a:rPr>
                        <a:t>Team Operating Procedures</a:t>
                      </a:r>
                      <a:endParaRPr b="1">
                        <a:solidFill>
                          <a:schemeClr val="accent2"/>
                        </a:solidFill>
                      </a:endParaRPr>
                    </a:p>
                  </a:txBody>
                  <a:tcPr marL="91450" marR="91450" marT="45725" marB="45725"/>
                </a:tc>
                <a:extLst>
                  <a:ext uri="{0D108BD9-81ED-4DB2-BD59-A6C34878D82A}">
                    <a16:rowId xmlns:a16="http://schemas.microsoft.com/office/drawing/2014/main" val="10002"/>
                  </a:ext>
                </a:extLst>
              </a:tr>
            </a:tbl>
          </a:graphicData>
        </a:graphic>
      </p:graphicFrame>
      <p:sp>
        <p:nvSpPr>
          <p:cNvPr id="254" name="Google Shape;254;p43"/>
          <p:cNvSpPr txBox="1">
            <a:spLocks noGrp="1"/>
          </p:cNvSpPr>
          <p:nvPr>
            <p:ph type="title"/>
          </p:nvPr>
        </p:nvSpPr>
        <p:spPr>
          <a:xfrm>
            <a:off x="134" y="288125"/>
            <a:ext cx="12192000" cy="713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240"/>
              <a:buFont typeface="Twentieth Century"/>
              <a:buNone/>
            </a:pPr>
            <a:r>
              <a:rPr lang="en-US" sz="3000" b="1">
                <a:solidFill>
                  <a:schemeClr val="accent6"/>
                </a:solidFill>
              </a:rPr>
              <a:t> </a:t>
            </a:r>
            <a:r>
              <a:rPr lang="en-US" sz="3040" b="1"/>
              <a:t>Tier 1: Implementation Fidelity</a:t>
            </a:r>
            <a:endParaRPr sz="3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body" idx="1"/>
          </p:nvPr>
        </p:nvSpPr>
        <p:spPr>
          <a:xfrm>
            <a:off x="354767" y="1551975"/>
            <a:ext cx="7352100" cy="503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Noto Sans Symbols"/>
              <a:buNone/>
            </a:pPr>
            <a:r>
              <a:rPr lang="en-US" sz="2600" b="1" i="0" u="none" strike="noStrike" cap="none"/>
              <a:t>Purpose: </a:t>
            </a:r>
            <a:endParaRPr sz="2700"/>
          </a:p>
          <a:p>
            <a:pPr marL="0" lvl="0" indent="0" algn="l" rtl="0">
              <a:spcBef>
                <a:spcPts val="0"/>
              </a:spcBef>
              <a:spcAft>
                <a:spcPts val="0"/>
              </a:spcAft>
              <a:buClr>
                <a:schemeClr val="dk2"/>
              </a:buClr>
              <a:buFont typeface="Arial"/>
              <a:buNone/>
            </a:pPr>
            <a:r>
              <a:rPr lang="en-US" sz="2000">
                <a:solidFill>
                  <a:schemeClr val="dk2"/>
                </a:solidFill>
              </a:rPr>
              <a:t>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 programs, and for high schools, (e) student representation. </a:t>
            </a:r>
            <a:endParaRPr i="0" u="none" strike="noStrike" cap="none"/>
          </a:p>
          <a:p>
            <a:pPr marL="0" marR="0" lvl="0" indent="0" algn="l" rtl="0">
              <a:lnSpc>
                <a:spcPct val="90000"/>
              </a:lnSpc>
              <a:spcBef>
                <a:spcPts val="480"/>
              </a:spcBef>
              <a:spcAft>
                <a:spcPts val="0"/>
              </a:spcAft>
              <a:buClr>
                <a:schemeClr val="dk1"/>
              </a:buClr>
              <a:buSzPts val="2400"/>
              <a:buFont typeface="Noto Sans Symbols"/>
              <a:buNone/>
            </a:pPr>
            <a:endParaRPr sz="2100" i="0" u="none" strike="noStrike" cap="none"/>
          </a:p>
          <a:p>
            <a:pPr marL="0" marR="0" lvl="0" indent="0" algn="l" rtl="0">
              <a:lnSpc>
                <a:spcPct val="90000"/>
              </a:lnSpc>
              <a:spcBef>
                <a:spcPts val="480"/>
              </a:spcBef>
              <a:spcAft>
                <a:spcPts val="0"/>
              </a:spcAft>
              <a:buClr>
                <a:schemeClr val="dk1"/>
              </a:buClr>
              <a:buSzPts val="2400"/>
              <a:buFont typeface="Noto Sans Symbols"/>
              <a:buNone/>
            </a:pPr>
            <a:r>
              <a:rPr lang="en-US" sz="2600" b="1" i="0" u="none" strike="noStrike" cap="none"/>
              <a:t>Outcome:</a:t>
            </a:r>
            <a:endParaRPr sz="2700"/>
          </a:p>
          <a:p>
            <a:pPr marL="0" lvl="0" indent="0" algn="l" rtl="0">
              <a:spcBef>
                <a:spcPts val="0"/>
              </a:spcBef>
              <a:spcAft>
                <a:spcPts val="0"/>
              </a:spcAft>
              <a:buClr>
                <a:schemeClr val="dk2"/>
              </a:buClr>
              <a:buFont typeface="Arial"/>
              <a:buNone/>
            </a:pPr>
            <a:r>
              <a:rPr lang="en-US" sz="2000">
                <a:solidFill>
                  <a:schemeClr val="dk2"/>
                </a:solidFill>
              </a:rPr>
              <a:t>Tier I team exists with coordinator, administrator, and all identified roles represented, AND attendance of all roles is at or above 80%.</a:t>
            </a:r>
            <a:endParaRPr i="0" u="none" strike="noStrike" cap="none"/>
          </a:p>
          <a:p>
            <a:pPr marL="457200" marR="0" lvl="0" indent="0" algn="l" rtl="0">
              <a:lnSpc>
                <a:spcPct val="90000"/>
              </a:lnSpc>
              <a:spcBef>
                <a:spcPts val="480"/>
              </a:spcBef>
              <a:spcAft>
                <a:spcPts val="0"/>
              </a:spcAft>
              <a:buClr>
                <a:schemeClr val="dk1"/>
              </a:buClr>
              <a:buSzPts val="2400"/>
              <a:buFont typeface="Noto Sans Symbols"/>
              <a:buNone/>
            </a:pPr>
            <a:endParaRPr sz="2200" i="1"/>
          </a:p>
          <a:p>
            <a:pPr marL="0" marR="0" lvl="0" indent="0" algn="l" rtl="0">
              <a:lnSpc>
                <a:spcPct val="90000"/>
              </a:lnSpc>
              <a:spcBef>
                <a:spcPts val="480"/>
              </a:spcBef>
              <a:spcAft>
                <a:spcPts val="0"/>
              </a:spcAft>
              <a:buClr>
                <a:schemeClr val="dk1"/>
              </a:buClr>
              <a:buSzPts val="2400"/>
              <a:buFont typeface="Noto Sans Symbols"/>
              <a:buNone/>
            </a:pPr>
            <a:endParaRPr sz="2400" i="1" u="none" strike="noStrike" cap="none">
              <a:solidFill>
                <a:schemeClr val="dk2"/>
              </a:solidFill>
            </a:endParaRPr>
          </a:p>
        </p:txBody>
      </p:sp>
      <p:sp>
        <p:nvSpPr>
          <p:cNvPr id="261" name="Google Shape;261;p44"/>
          <p:cNvSpPr txBox="1">
            <a:spLocks noGrp="1"/>
          </p:cNvSpPr>
          <p:nvPr>
            <p:ph type="title"/>
          </p:nvPr>
        </p:nvSpPr>
        <p:spPr>
          <a:xfrm>
            <a:off x="3020024" y="185525"/>
            <a:ext cx="90801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4400"/>
              <a:buFont typeface="Questrial"/>
              <a:buNone/>
            </a:pPr>
            <a:r>
              <a:rPr lang="en-US" sz="3500">
                <a:latin typeface="Questrial"/>
                <a:ea typeface="Questrial"/>
                <a:cs typeface="Questrial"/>
                <a:sym typeface="Questrial"/>
              </a:rPr>
              <a:t> </a:t>
            </a:r>
            <a:r>
              <a:rPr lang="en-US" sz="3700" b="1" i="0" u="none" strike="noStrike" cap="none"/>
              <a:t>TFI 1.</a:t>
            </a:r>
            <a:r>
              <a:rPr lang="en-US" sz="3700" b="1"/>
              <a:t>2</a:t>
            </a:r>
            <a:r>
              <a:rPr lang="en-US" sz="3700" b="1" i="0" u="none" strike="noStrike" cap="none"/>
              <a:t>  Purpose &amp; Outcome</a:t>
            </a:r>
            <a:endParaRPr sz="3700" b="1" i="0" u="none" strike="noStrike" cap="none"/>
          </a:p>
        </p:txBody>
      </p:sp>
      <p:pic>
        <p:nvPicPr>
          <p:cNvPr id="262" name="Google Shape;262;p44" descr="This is graphic which shows three gears of increasing size and a human figure running across or up the top of the gears. "/>
          <p:cNvPicPr preferRelativeResize="0"/>
          <p:nvPr/>
        </p:nvPicPr>
        <p:blipFill rotWithShape="1">
          <a:blip r:embed="rId3">
            <a:alphaModFix/>
          </a:blip>
          <a:srcRect/>
          <a:stretch/>
        </p:blipFill>
        <p:spPr>
          <a:xfrm>
            <a:off x="8176364" y="1643875"/>
            <a:ext cx="2506324" cy="1720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3161767" y="132725"/>
            <a:ext cx="9030300" cy="915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b="1"/>
              <a:t>Culturally Responsive Elaboration</a:t>
            </a:r>
            <a:endParaRPr sz="3000" b="1"/>
          </a:p>
        </p:txBody>
      </p:sp>
      <p:sp>
        <p:nvSpPr>
          <p:cNvPr id="269" name="Google Shape;269;p45"/>
          <p:cNvSpPr txBox="1">
            <a:spLocks noGrp="1"/>
          </p:cNvSpPr>
          <p:nvPr>
            <p:ph type="body" idx="1"/>
          </p:nvPr>
        </p:nvSpPr>
        <p:spPr>
          <a:xfrm>
            <a:off x="292433" y="1531275"/>
            <a:ext cx="11812500" cy="4284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2400" b="1">
                <a:solidFill>
                  <a:srgbClr val="211D1E"/>
                </a:solidFill>
              </a:rPr>
              <a:t>SWPBIS Big Idea </a:t>
            </a:r>
            <a:endParaRPr sz="2400" b="1">
              <a:solidFill>
                <a:srgbClr val="211D1E"/>
              </a:solidFill>
            </a:endParaRPr>
          </a:p>
          <a:p>
            <a:pPr marL="0" lvl="0" indent="0" algn="l" rtl="0">
              <a:lnSpc>
                <a:spcPct val="115000"/>
              </a:lnSpc>
              <a:spcBef>
                <a:spcPts val="300"/>
              </a:spcBef>
              <a:spcAft>
                <a:spcPts val="0"/>
              </a:spcAft>
              <a:buClr>
                <a:schemeClr val="dk2"/>
              </a:buClr>
              <a:buSzPts val="1100"/>
              <a:buFont typeface="Arial"/>
              <a:buNone/>
            </a:pPr>
            <a:r>
              <a:rPr lang="en-US" sz="2400">
                <a:solidFill>
                  <a:srgbClr val="211D1E"/>
                </a:solidFill>
              </a:rPr>
              <a:t>Effective SWPBIS teams are knowledgeable, representative of stakeholders (e.g., students, families, community, staff), and have administrative authority. </a:t>
            </a:r>
            <a:endParaRPr sz="2400">
              <a:solidFill>
                <a:srgbClr val="211D1E"/>
              </a:solidFill>
            </a:endParaRPr>
          </a:p>
          <a:p>
            <a:pPr marL="0" lvl="0" indent="0" algn="l" rtl="0">
              <a:lnSpc>
                <a:spcPct val="115000"/>
              </a:lnSpc>
              <a:spcBef>
                <a:spcPts val="700"/>
              </a:spcBef>
              <a:spcAft>
                <a:spcPts val="0"/>
              </a:spcAft>
              <a:buClr>
                <a:schemeClr val="dk2"/>
              </a:buClr>
              <a:buSzPts val="1100"/>
              <a:buFont typeface="Arial"/>
              <a:buNone/>
            </a:pPr>
            <a:r>
              <a:rPr lang="en-US" sz="2400" b="1">
                <a:solidFill>
                  <a:srgbClr val="211D1E"/>
                </a:solidFill>
              </a:rPr>
              <a:t>Team Composition Focuses On… </a:t>
            </a:r>
            <a:endParaRPr sz="2400" b="1">
              <a:solidFill>
                <a:srgbClr val="211D1E"/>
              </a:solidFill>
            </a:endParaRPr>
          </a:p>
          <a:p>
            <a:pPr marL="457200" lvl="0" indent="-381000" algn="l" rtl="0">
              <a:lnSpc>
                <a:spcPct val="115000"/>
              </a:lnSpc>
              <a:spcBef>
                <a:spcPts val="300"/>
              </a:spcBef>
              <a:spcAft>
                <a:spcPts val="0"/>
              </a:spcAft>
              <a:buClr>
                <a:srgbClr val="211D1E"/>
              </a:buClr>
              <a:buSzPts val="2400"/>
              <a:buChar char="•"/>
            </a:pPr>
            <a:r>
              <a:rPr lang="en-US" sz="2400">
                <a:solidFill>
                  <a:srgbClr val="211D1E"/>
                </a:solidFill>
              </a:rPr>
              <a:t>School SWPBIS leadership teams include stakeholders as team members but also actively elicit ownership, voice, and broad representation of their families and communities, especially underserved families and cultures. </a:t>
            </a:r>
            <a:endParaRPr sz="2400">
              <a:solidFill>
                <a:srgbClr val="211D1E"/>
              </a:solidFill>
            </a:endParaRPr>
          </a:p>
          <a:p>
            <a:pPr marL="457200" lvl="0" indent="-381000" algn="l" rtl="0">
              <a:lnSpc>
                <a:spcPct val="115000"/>
              </a:lnSpc>
              <a:spcBef>
                <a:spcPts val="0"/>
              </a:spcBef>
              <a:spcAft>
                <a:spcPts val="0"/>
              </a:spcAft>
              <a:buClr>
                <a:srgbClr val="211D1E"/>
              </a:buClr>
              <a:buSzPts val="2400"/>
              <a:buChar char="•"/>
            </a:pPr>
            <a:r>
              <a:rPr lang="en-US" sz="2400">
                <a:solidFill>
                  <a:srgbClr val="211D1E"/>
                </a:solidFill>
              </a:rPr>
              <a:t>Family voice is critical. </a:t>
            </a:r>
            <a:endParaRPr sz="2400">
              <a:solidFill>
                <a:srgbClr val="211D1E"/>
              </a:solidFill>
            </a:endParaRPr>
          </a:p>
          <a:p>
            <a:pPr marL="457200" lvl="0" indent="-381000" algn="l" rtl="0">
              <a:lnSpc>
                <a:spcPct val="115000"/>
              </a:lnSpc>
              <a:spcBef>
                <a:spcPts val="0"/>
              </a:spcBef>
              <a:spcAft>
                <a:spcPts val="0"/>
              </a:spcAft>
              <a:buClr>
                <a:srgbClr val="211D1E"/>
              </a:buClr>
              <a:buSzPts val="2400"/>
              <a:buChar char="•"/>
            </a:pPr>
            <a:r>
              <a:rPr lang="en-US" sz="2400">
                <a:solidFill>
                  <a:srgbClr val="211D1E"/>
                </a:solidFill>
              </a:rPr>
              <a:t>Consider the use of subcommittee structures and have families represented on the subcommittees. </a:t>
            </a:r>
            <a:endParaRPr sz="2400">
              <a:solidFill>
                <a:srgbClr val="211D1E"/>
              </a:solidFill>
            </a:endParaRPr>
          </a:p>
          <a:p>
            <a:pPr marL="457200" lvl="0" indent="0" algn="l" rtl="0">
              <a:lnSpc>
                <a:spcPct val="80000"/>
              </a:lnSpc>
              <a:spcBef>
                <a:spcPts val="700"/>
              </a:spcBef>
              <a:spcAft>
                <a:spcPts val="1000"/>
              </a:spcAft>
              <a:buNone/>
            </a:pPr>
            <a:endParaRPr sz="302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6"/>
          <p:cNvSpPr txBox="1">
            <a:spLocks noGrp="1"/>
          </p:cNvSpPr>
          <p:nvPr>
            <p:ph type="title"/>
          </p:nvPr>
        </p:nvSpPr>
        <p:spPr>
          <a:xfrm>
            <a:off x="3036033" y="208925"/>
            <a:ext cx="9156000" cy="9153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chemeClr val="dk2"/>
              </a:buClr>
              <a:buSzPts val="1100"/>
              <a:buFont typeface="Arial"/>
              <a:buNone/>
            </a:pPr>
            <a:r>
              <a:rPr lang="en-US" sz="2700" b="1"/>
              <a:t>How can we make our team composition more equitable?</a:t>
            </a:r>
            <a:endParaRPr sz="3000" b="1"/>
          </a:p>
        </p:txBody>
      </p:sp>
      <p:sp>
        <p:nvSpPr>
          <p:cNvPr id="276" name="Google Shape;276;p46"/>
          <p:cNvSpPr txBox="1"/>
          <p:nvPr/>
        </p:nvSpPr>
        <p:spPr>
          <a:xfrm>
            <a:off x="87996" y="6220000"/>
            <a:ext cx="4944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hlink"/>
                </a:solidFill>
                <a:latin typeface="Twentieth Century"/>
                <a:ea typeface="Twentieth Century"/>
                <a:cs typeface="Twentieth Century"/>
                <a:sym typeface="Twentieth Century"/>
                <a:hlinkClick r:id="rId3"/>
              </a:rPr>
              <a:t>PBIS Cultural  Responsiveness Field Guide-page 14</a:t>
            </a:r>
            <a:endParaRPr>
              <a:latin typeface="Twentieth Century"/>
              <a:ea typeface="Twentieth Century"/>
              <a:cs typeface="Twentieth Century"/>
              <a:sym typeface="Twentieth Century"/>
            </a:endParaRPr>
          </a:p>
        </p:txBody>
      </p:sp>
      <p:sp>
        <p:nvSpPr>
          <p:cNvPr id="277" name="Google Shape;277;p46"/>
          <p:cNvSpPr txBox="1">
            <a:spLocks noGrp="1"/>
          </p:cNvSpPr>
          <p:nvPr>
            <p:ph type="body" idx="4294967295"/>
          </p:nvPr>
        </p:nvSpPr>
        <p:spPr>
          <a:xfrm>
            <a:off x="5552724" y="1679150"/>
            <a:ext cx="6096000" cy="4697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900" b="1" i="1"/>
              <a:t>Examples</a:t>
            </a:r>
            <a:endParaRPr sz="1900" b="1" i="1"/>
          </a:p>
          <a:p>
            <a:pPr marL="457200" lvl="0" indent="-368300" algn="l" rtl="0">
              <a:spcBef>
                <a:spcPts val="1000"/>
              </a:spcBef>
              <a:spcAft>
                <a:spcPts val="0"/>
              </a:spcAft>
              <a:buSzPts val="2200"/>
              <a:buChar char="•"/>
            </a:pPr>
            <a:r>
              <a:rPr lang="en-US" sz="2200"/>
              <a:t>School teams include family/student subcommittees or access to grade-level family subcommittees. </a:t>
            </a:r>
            <a:endParaRPr sz="2200"/>
          </a:p>
          <a:p>
            <a:pPr marL="457200" lvl="0" indent="-368300" algn="l" rtl="0">
              <a:spcBef>
                <a:spcPts val="0"/>
              </a:spcBef>
              <a:spcAft>
                <a:spcPts val="0"/>
              </a:spcAft>
              <a:buSzPts val="2200"/>
              <a:buChar char="•"/>
            </a:pPr>
            <a:r>
              <a:rPr lang="en-US" sz="2200"/>
              <a:t>Family/student participation and role is clearly outlined, defined, and understood by the family/student representatives and the team. </a:t>
            </a:r>
            <a:endParaRPr sz="2200"/>
          </a:p>
          <a:p>
            <a:pPr marL="457200" lvl="0" indent="-368300" algn="l" rtl="0">
              <a:spcBef>
                <a:spcPts val="0"/>
              </a:spcBef>
              <a:spcAft>
                <a:spcPts val="0"/>
              </a:spcAft>
              <a:buSzPts val="2200"/>
              <a:buChar char="•"/>
            </a:pPr>
            <a:r>
              <a:rPr lang="en-US" sz="2200"/>
              <a:t>Families have ownership of system components (e.g., celebrations, acknowledgments). </a:t>
            </a:r>
            <a:endParaRPr sz="2200"/>
          </a:p>
          <a:p>
            <a:pPr marL="457200" lvl="0" indent="-368300" algn="l" rtl="0">
              <a:spcBef>
                <a:spcPts val="0"/>
              </a:spcBef>
              <a:spcAft>
                <a:spcPts val="0"/>
              </a:spcAft>
              <a:buSzPts val="2200"/>
              <a:buChar char="•"/>
            </a:pPr>
            <a:r>
              <a:rPr lang="en-US" sz="2200"/>
              <a:t>Families assist in reporting team meeting discussions and data to stakeholders. </a:t>
            </a:r>
            <a:endParaRPr sz="2200"/>
          </a:p>
          <a:p>
            <a:pPr marL="457200" lvl="0" indent="-368300" algn="l" rtl="0">
              <a:spcBef>
                <a:spcPts val="0"/>
              </a:spcBef>
              <a:spcAft>
                <a:spcPts val="0"/>
              </a:spcAft>
              <a:buSzPts val="2200"/>
              <a:buChar char="•"/>
            </a:pPr>
            <a:r>
              <a:rPr lang="en-US" sz="2200"/>
              <a:t>Family feedback is sought regarding school processes such as hiring and policies.</a:t>
            </a:r>
            <a:endParaRPr sz="2200"/>
          </a:p>
        </p:txBody>
      </p:sp>
      <p:pic>
        <p:nvPicPr>
          <p:cNvPr id="278" name="Google Shape;278;p46" descr="PBIS Cultural Responsiveness Field Guide"/>
          <p:cNvPicPr preferRelativeResize="0"/>
          <p:nvPr/>
        </p:nvPicPr>
        <p:blipFill>
          <a:blip r:embed="rId4">
            <a:alphaModFix/>
          </a:blip>
          <a:stretch>
            <a:fillRect/>
          </a:stretch>
        </p:blipFill>
        <p:spPr>
          <a:xfrm>
            <a:off x="662638" y="1429013"/>
            <a:ext cx="3795620" cy="479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body" idx="1"/>
          </p:nvPr>
        </p:nvSpPr>
        <p:spPr>
          <a:xfrm>
            <a:off x="354767" y="1551975"/>
            <a:ext cx="7352100" cy="503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Noto Sans Symbols"/>
              <a:buNone/>
            </a:pPr>
            <a:r>
              <a:rPr lang="en-US" sz="2600" b="1" i="0" u="none" strike="noStrike" cap="none"/>
              <a:t>Purpose: </a:t>
            </a:r>
            <a:endParaRPr sz="2700"/>
          </a:p>
          <a:p>
            <a:pPr marL="0" lvl="0" indent="0" algn="l" rtl="0">
              <a:spcBef>
                <a:spcPts val="600"/>
              </a:spcBef>
              <a:spcAft>
                <a:spcPts val="0"/>
              </a:spcAft>
              <a:buClr>
                <a:schemeClr val="dk2"/>
              </a:buClr>
              <a:buFont typeface="Arial"/>
              <a:buNone/>
            </a:pPr>
            <a:r>
              <a:rPr lang="en-US" sz="2200">
                <a:solidFill>
                  <a:schemeClr val="dk2"/>
                </a:solidFill>
              </a:rPr>
              <a:t>Tier I team meets at least monthly and has (a) regular meeting format/agenda, (b) minutes, (c) defined meeting roles, and (d) a current action plan.</a:t>
            </a:r>
            <a:endParaRPr i="0" u="none" strike="noStrike" cap="none"/>
          </a:p>
          <a:p>
            <a:pPr marL="0" marR="0" lvl="0" indent="0" algn="l" rtl="0">
              <a:lnSpc>
                <a:spcPct val="90000"/>
              </a:lnSpc>
              <a:spcBef>
                <a:spcPts val="480"/>
              </a:spcBef>
              <a:spcAft>
                <a:spcPts val="0"/>
              </a:spcAft>
              <a:buClr>
                <a:schemeClr val="dk1"/>
              </a:buClr>
              <a:buSzPts val="2400"/>
              <a:buFont typeface="Noto Sans Symbols"/>
              <a:buNone/>
            </a:pPr>
            <a:endParaRPr sz="2100" i="0" u="none" strike="noStrike" cap="none"/>
          </a:p>
          <a:p>
            <a:pPr marL="0" marR="0" lvl="0" indent="0" algn="l" rtl="0">
              <a:lnSpc>
                <a:spcPct val="90000"/>
              </a:lnSpc>
              <a:spcBef>
                <a:spcPts val="480"/>
              </a:spcBef>
              <a:spcAft>
                <a:spcPts val="0"/>
              </a:spcAft>
              <a:buClr>
                <a:schemeClr val="dk1"/>
              </a:buClr>
              <a:buSzPts val="2400"/>
              <a:buFont typeface="Noto Sans Symbols"/>
              <a:buNone/>
            </a:pPr>
            <a:r>
              <a:rPr lang="en-US" sz="2600" b="1" i="0" u="none" strike="noStrike" cap="none"/>
              <a:t>Outcome:</a:t>
            </a:r>
            <a:endParaRPr sz="1400">
              <a:solidFill>
                <a:schemeClr val="dk2"/>
              </a:solidFill>
            </a:endParaRPr>
          </a:p>
          <a:p>
            <a:pPr marL="0" lvl="0" indent="0" algn="l" rtl="0">
              <a:spcBef>
                <a:spcPts val="1200"/>
              </a:spcBef>
              <a:spcAft>
                <a:spcPts val="0"/>
              </a:spcAft>
              <a:buClr>
                <a:schemeClr val="dk2"/>
              </a:buClr>
              <a:buFont typeface="Arial"/>
              <a:buNone/>
            </a:pPr>
            <a:r>
              <a:rPr lang="en-US" sz="2200">
                <a:solidFill>
                  <a:schemeClr val="dk2"/>
                </a:solidFill>
              </a:rPr>
              <a:t>Tier I team meets at least monthly and uses regular meeting format/agenda, minutes, defined roles, AND has a current action plan.</a:t>
            </a:r>
            <a:endParaRPr sz="2000">
              <a:solidFill>
                <a:schemeClr val="dk2"/>
              </a:solidFill>
            </a:endParaRPr>
          </a:p>
          <a:p>
            <a:pPr marL="457200" marR="0" lvl="0" indent="0" algn="l" rtl="0">
              <a:lnSpc>
                <a:spcPct val="90000"/>
              </a:lnSpc>
              <a:spcBef>
                <a:spcPts val="480"/>
              </a:spcBef>
              <a:spcAft>
                <a:spcPts val="0"/>
              </a:spcAft>
              <a:buClr>
                <a:schemeClr val="dk1"/>
              </a:buClr>
              <a:buSzPts val="2400"/>
              <a:buFont typeface="Noto Sans Symbols"/>
              <a:buNone/>
            </a:pPr>
            <a:endParaRPr sz="2200" i="1"/>
          </a:p>
          <a:p>
            <a:pPr marL="0" marR="0" lvl="0" indent="0" algn="l" rtl="0">
              <a:lnSpc>
                <a:spcPct val="90000"/>
              </a:lnSpc>
              <a:spcBef>
                <a:spcPts val="480"/>
              </a:spcBef>
              <a:spcAft>
                <a:spcPts val="0"/>
              </a:spcAft>
              <a:buClr>
                <a:schemeClr val="dk1"/>
              </a:buClr>
              <a:buSzPts val="2400"/>
              <a:buFont typeface="Noto Sans Symbols"/>
              <a:buNone/>
            </a:pPr>
            <a:endParaRPr sz="2400" i="1" u="none" strike="noStrike" cap="none">
              <a:solidFill>
                <a:schemeClr val="dk2"/>
              </a:solidFill>
            </a:endParaRPr>
          </a:p>
        </p:txBody>
      </p:sp>
      <p:sp>
        <p:nvSpPr>
          <p:cNvPr id="285" name="Google Shape;285;p47"/>
          <p:cNvSpPr txBox="1">
            <a:spLocks noGrp="1"/>
          </p:cNvSpPr>
          <p:nvPr>
            <p:ph type="title"/>
          </p:nvPr>
        </p:nvSpPr>
        <p:spPr>
          <a:xfrm>
            <a:off x="3020024" y="185525"/>
            <a:ext cx="90801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4400"/>
              <a:buFont typeface="Questrial"/>
              <a:buNone/>
            </a:pPr>
            <a:r>
              <a:rPr lang="en-US" sz="3500">
                <a:latin typeface="Questrial"/>
                <a:ea typeface="Questrial"/>
                <a:cs typeface="Questrial"/>
                <a:sym typeface="Questrial"/>
              </a:rPr>
              <a:t> </a:t>
            </a:r>
            <a:r>
              <a:rPr lang="en-US" sz="3700" b="1" i="0" u="none" strike="noStrike" cap="none"/>
              <a:t>TFI 1.</a:t>
            </a:r>
            <a:r>
              <a:rPr lang="en-US" sz="3700" b="1"/>
              <a:t>2</a:t>
            </a:r>
            <a:r>
              <a:rPr lang="en-US" sz="3700" b="1" i="0" u="none" strike="noStrike" cap="none"/>
              <a:t>  Purpose &amp; Outcome</a:t>
            </a:r>
            <a:endParaRPr sz="3700" b="1" i="0" u="none" strike="noStrike" cap="none"/>
          </a:p>
        </p:txBody>
      </p:sp>
      <p:pic>
        <p:nvPicPr>
          <p:cNvPr id="286" name="Google Shape;286;p47" descr="This is graphic which shows three gears of increasing size and a human figure running across or up the top of the gears. "/>
          <p:cNvPicPr preferRelativeResize="0"/>
          <p:nvPr/>
        </p:nvPicPr>
        <p:blipFill rotWithShape="1">
          <a:blip r:embed="rId3">
            <a:alphaModFix/>
          </a:blip>
          <a:srcRect/>
          <a:stretch/>
        </p:blipFill>
        <p:spPr>
          <a:xfrm>
            <a:off x="8176364" y="1643875"/>
            <a:ext cx="2506324" cy="1720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8"/>
          <p:cNvSpPr txBox="1">
            <a:spLocks noGrp="1"/>
          </p:cNvSpPr>
          <p:nvPr>
            <p:ph type="title"/>
          </p:nvPr>
        </p:nvSpPr>
        <p:spPr>
          <a:xfrm>
            <a:off x="3161766" y="149025"/>
            <a:ext cx="8641200" cy="915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4000"/>
              <a:buFont typeface="Twentieth Century"/>
              <a:buNone/>
            </a:pPr>
            <a:r>
              <a:rPr lang="en-US" sz="3000" b="1"/>
              <a:t>Culturally Responsive Elaboration</a:t>
            </a:r>
            <a:endParaRPr sz="3000" b="1"/>
          </a:p>
        </p:txBody>
      </p:sp>
      <p:sp>
        <p:nvSpPr>
          <p:cNvPr id="293" name="Google Shape;293;p48"/>
          <p:cNvSpPr txBox="1"/>
          <p:nvPr/>
        </p:nvSpPr>
        <p:spPr>
          <a:xfrm>
            <a:off x="493450" y="1481425"/>
            <a:ext cx="11526000" cy="501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en-US" sz="2350" b="1">
                <a:solidFill>
                  <a:srgbClr val="211D1E"/>
                </a:solidFill>
                <a:latin typeface="Calibri"/>
                <a:ea typeface="Calibri"/>
                <a:cs typeface="Calibri"/>
                <a:sym typeface="Calibri"/>
              </a:rPr>
              <a:t>SWPBIS Big Idea </a:t>
            </a:r>
            <a:endParaRPr sz="2350" b="1">
              <a:solidFill>
                <a:srgbClr val="211D1E"/>
              </a:solidFill>
              <a:latin typeface="Calibri"/>
              <a:ea typeface="Calibri"/>
              <a:cs typeface="Calibri"/>
              <a:sym typeface="Calibri"/>
            </a:endParaRPr>
          </a:p>
          <a:p>
            <a:pPr marL="0" lvl="0" indent="0" algn="l" rtl="0">
              <a:lnSpc>
                <a:spcPct val="115000"/>
              </a:lnSpc>
              <a:spcBef>
                <a:spcPts val="300"/>
              </a:spcBef>
              <a:spcAft>
                <a:spcPts val="0"/>
              </a:spcAft>
              <a:buClr>
                <a:schemeClr val="dk2"/>
              </a:buClr>
              <a:buSzPts val="1100"/>
              <a:buFont typeface="Arial"/>
              <a:buNone/>
            </a:pPr>
            <a:r>
              <a:rPr lang="en-US" sz="2350">
                <a:solidFill>
                  <a:srgbClr val="211D1E"/>
                </a:solidFill>
                <a:latin typeface="Calibri"/>
                <a:ea typeface="Calibri"/>
                <a:cs typeface="Calibri"/>
                <a:sym typeface="Calibri"/>
              </a:rPr>
              <a:t>Teams with defined roles, consistent procedures, and an ongoing action plan make effective and efficient decisions. </a:t>
            </a:r>
            <a:endParaRPr sz="2350">
              <a:solidFill>
                <a:srgbClr val="211D1E"/>
              </a:solidFill>
              <a:latin typeface="Calibri"/>
              <a:ea typeface="Calibri"/>
              <a:cs typeface="Calibri"/>
              <a:sym typeface="Calibri"/>
            </a:endParaRPr>
          </a:p>
          <a:p>
            <a:pPr marL="0" lvl="0" indent="0" algn="l" rtl="0">
              <a:lnSpc>
                <a:spcPct val="115000"/>
              </a:lnSpc>
              <a:spcBef>
                <a:spcPts val="700"/>
              </a:spcBef>
              <a:spcAft>
                <a:spcPts val="0"/>
              </a:spcAft>
              <a:buClr>
                <a:schemeClr val="dk2"/>
              </a:buClr>
              <a:buSzPts val="1100"/>
              <a:buFont typeface="Arial"/>
              <a:buNone/>
            </a:pPr>
            <a:r>
              <a:rPr lang="en-US" sz="2350" b="1">
                <a:solidFill>
                  <a:srgbClr val="211D1E"/>
                </a:solidFill>
                <a:latin typeface="Calibri"/>
                <a:ea typeface="Calibri"/>
                <a:cs typeface="Calibri"/>
                <a:sym typeface="Calibri"/>
              </a:rPr>
              <a:t>Team Operating Procedures Focus On…</a:t>
            </a:r>
            <a:endParaRPr sz="2350" b="1">
              <a:solidFill>
                <a:srgbClr val="211D1E"/>
              </a:solidFill>
              <a:latin typeface="Calibri"/>
              <a:ea typeface="Calibri"/>
              <a:cs typeface="Calibri"/>
              <a:sym typeface="Calibri"/>
            </a:endParaRPr>
          </a:p>
          <a:p>
            <a:pPr marL="457200" lvl="0" indent="-358775" algn="l" rtl="0">
              <a:lnSpc>
                <a:spcPct val="115000"/>
              </a:lnSpc>
              <a:spcBef>
                <a:spcPts val="300"/>
              </a:spcBef>
              <a:spcAft>
                <a:spcPts val="0"/>
              </a:spcAft>
              <a:buClr>
                <a:srgbClr val="211D1E"/>
              </a:buClr>
              <a:buSzPts val="2050"/>
              <a:buFont typeface="Calibri"/>
              <a:buChar char="●"/>
            </a:pPr>
            <a:r>
              <a:rPr lang="en-US" sz="2050">
                <a:solidFill>
                  <a:srgbClr val="211D1E"/>
                </a:solidFill>
                <a:latin typeface="Calibri"/>
                <a:ea typeface="Calibri"/>
                <a:cs typeface="Calibri"/>
                <a:sym typeface="Calibri"/>
              </a:rPr>
              <a:t>Include structures and practices that prompt the use of data for decision making and communication to ensure transparency of the system and to enable all stakeholders to have a voice and agency in the process and outcomes. </a:t>
            </a:r>
            <a:endParaRPr sz="2050">
              <a:solidFill>
                <a:srgbClr val="211D1E"/>
              </a:solidFill>
              <a:latin typeface="Calibri"/>
              <a:ea typeface="Calibri"/>
              <a:cs typeface="Calibri"/>
              <a:sym typeface="Calibri"/>
            </a:endParaRPr>
          </a:p>
          <a:p>
            <a:pPr marL="457200" lvl="0" indent="-358775" algn="l" rtl="0">
              <a:lnSpc>
                <a:spcPct val="115000"/>
              </a:lnSpc>
              <a:spcBef>
                <a:spcPts val="0"/>
              </a:spcBef>
              <a:spcAft>
                <a:spcPts val="0"/>
              </a:spcAft>
              <a:buClr>
                <a:srgbClr val="211D1E"/>
              </a:buClr>
              <a:buSzPts val="2050"/>
              <a:buFont typeface="Calibri"/>
              <a:buChar char="●"/>
            </a:pPr>
            <a:r>
              <a:rPr lang="en-US" sz="2050">
                <a:solidFill>
                  <a:srgbClr val="211D1E"/>
                </a:solidFill>
                <a:latin typeface="Calibri"/>
                <a:ea typeface="Calibri"/>
                <a:cs typeface="Calibri"/>
                <a:sym typeface="Calibri"/>
              </a:rPr>
              <a:t>Examine the system and policies for potential changes, rather than placing the responsibility for change on families and students. </a:t>
            </a:r>
            <a:endParaRPr sz="2050">
              <a:solidFill>
                <a:srgbClr val="211D1E"/>
              </a:solidFill>
              <a:latin typeface="Calibri"/>
              <a:ea typeface="Calibri"/>
              <a:cs typeface="Calibri"/>
              <a:sym typeface="Calibri"/>
            </a:endParaRPr>
          </a:p>
          <a:p>
            <a:pPr marL="457200" lvl="0" indent="-358775" algn="l" rtl="0">
              <a:lnSpc>
                <a:spcPct val="115000"/>
              </a:lnSpc>
              <a:spcBef>
                <a:spcPts val="0"/>
              </a:spcBef>
              <a:spcAft>
                <a:spcPts val="0"/>
              </a:spcAft>
              <a:buClr>
                <a:srgbClr val="211D1E"/>
              </a:buClr>
              <a:buSzPts val="2050"/>
              <a:buFont typeface="Calibri"/>
              <a:buChar char="●"/>
            </a:pPr>
            <a:r>
              <a:rPr lang="en-US" sz="2050">
                <a:solidFill>
                  <a:srgbClr val="211D1E"/>
                </a:solidFill>
                <a:latin typeface="Calibri"/>
                <a:ea typeface="Calibri"/>
                <a:cs typeface="Calibri"/>
                <a:sym typeface="Calibri"/>
              </a:rPr>
              <a:t>Procedures hold the team responsible for ensuring equitable SWPBIS implementation and assessing student data for equitable impact. </a:t>
            </a:r>
            <a:endParaRPr sz="2050">
              <a:solidFill>
                <a:srgbClr val="211D1E"/>
              </a:solidFill>
              <a:latin typeface="Calibri"/>
              <a:ea typeface="Calibri"/>
              <a:cs typeface="Calibri"/>
              <a:sym typeface="Calibri"/>
            </a:endParaRPr>
          </a:p>
          <a:p>
            <a:pPr marL="457200" lvl="0" indent="0" algn="l" rtl="0">
              <a:lnSpc>
                <a:spcPct val="80000"/>
              </a:lnSpc>
              <a:spcBef>
                <a:spcPts val="700"/>
              </a:spcBef>
              <a:spcAft>
                <a:spcPts val="0"/>
              </a:spcAft>
              <a:buNone/>
            </a:pPr>
            <a:endParaRPr sz="3020">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9"/>
          <p:cNvSpPr txBox="1">
            <a:spLocks noGrp="1"/>
          </p:cNvSpPr>
          <p:nvPr>
            <p:ph type="title"/>
          </p:nvPr>
        </p:nvSpPr>
        <p:spPr>
          <a:xfrm>
            <a:off x="2982133" y="130900"/>
            <a:ext cx="8910300" cy="915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1100"/>
              <a:buFont typeface="Arial"/>
              <a:buNone/>
            </a:pPr>
            <a:r>
              <a:rPr lang="en-US" sz="2300" b="1"/>
              <a:t>How can we make our team operating procedures more equitable?</a:t>
            </a:r>
            <a:endParaRPr sz="3000" b="1"/>
          </a:p>
        </p:txBody>
      </p:sp>
      <p:sp>
        <p:nvSpPr>
          <p:cNvPr id="301" name="Google Shape;301;p49"/>
          <p:cNvSpPr txBox="1"/>
          <p:nvPr/>
        </p:nvSpPr>
        <p:spPr>
          <a:xfrm>
            <a:off x="87996" y="6220000"/>
            <a:ext cx="4944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hlink"/>
                </a:solidFill>
                <a:latin typeface="Twentieth Century"/>
                <a:ea typeface="Twentieth Century"/>
                <a:cs typeface="Twentieth Century"/>
                <a:sym typeface="Twentieth Century"/>
                <a:hlinkClick r:id="rId3"/>
              </a:rPr>
              <a:t>PBIS Cultural Responsiveness Field Guide-page 15</a:t>
            </a:r>
            <a:endParaRPr>
              <a:latin typeface="Twentieth Century"/>
              <a:ea typeface="Twentieth Century"/>
              <a:cs typeface="Twentieth Century"/>
              <a:sym typeface="Twentieth Century"/>
            </a:endParaRPr>
          </a:p>
        </p:txBody>
      </p:sp>
      <p:sp>
        <p:nvSpPr>
          <p:cNvPr id="302" name="Google Shape;302;p49"/>
          <p:cNvSpPr txBox="1">
            <a:spLocks noGrp="1"/>
          </p:cNvSpPr>
          <p:nvPr>
            <p:ph type="body" idx="4294967295"/>
          </p:nvPr>
        </p:nvSpPr>
        <p:spPr>
          <a:xfrm>
            <a:off x="4911375" y="1607800"/>
            <a:ext cx="6833100" cy="5012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900" b="1" i="1"/>
              <a:t>Examples</a:t>
            </a:r>
            <a:endParaRPr sz="1900" b="1" i="1"/>
          </a:p>
          <a:p>
            <a:pPr marL="457200" lvl="0" indent="-368300" algn="l" rtl="0">
              <a:spcBef>
                <a:spcPts val="1000"/>
              </a:spcBef>
              <a:spcAft>
                <a:spcPts val="0"/>
              </a:spcAft>
              <a:buSzPts val="2200"/>
              <a:buChar char="•"/>
            </a:pPr>
            <a:r>
              <a:rPr lang="en-US" sz="2200"/>
              <a:t>Teams focus on changing the system rather than the students and engage in explicit conversations around ethnicity/race and effects of practices on all student enrollment groups. </a:t>
            </a:r>
            <a:endParaRPr sz="2200"/>
          </a:p>
          <a:p>
            <a:pPr marL="457200" lvl="0" indent="-368300" algn="l" rtl="0">
              <a:spcBef>
                <a:spcPts val="0"/>
              </a:spcBef>
              <a:spcAft>
                <a:spcPts val="0"/>
              </a:spcAft>
              <a:buSzPts val="2200"/>
              <a:buChar char="•"/>
            </a:pPr>
            <a:r>
              <a:rPr lang="en-US" sz="2200"/>
              <a:t>Teams ensure that meeting minutes, goals, data, and decisions are shared with stakeholders and are readily accessible. </a:t>
            </a:r>
            <a:endParaRPr sz="2200"/>
          </a:p>
          <a:p>
            <a:pPr marL="457200" lvl="0" indent="-368300" algn="l" rtl="0">
              <a:spcBef>
                <a:spcPts val="0"/>
              </a:spcBef>
              <a:spcAft>
                <a:spcPts val="0"/>
              </a:spcAft>
              <a:buSzPts val="2200"/>
              <a:buChar char="•"/>
            </a:pPr>
            <a:r>
              <a:rPr lang="en-US" sz="2200"/>
              <a:t>Teams have ongoing, timely procedures for families, students, and community members to communicate questions, concerns, or needs. </a:t>
            </a:r>
            <a:endParaRPr sz="2200"/>
          </a:p>
          <a:p>
            <a:pPr marL="457200" lvl="0" indent="-368300" algn="l" rtl="0">
              <a:spcBef>
                <a:spcPts val="0"/>
              </a:spcBef>
              <a:spcAft>
                <a:spcPts val="0"/>
              </a:spcAft>
              <a:buSzPts val="2200"/>
              <a:buChar char="•"/>
            </a:pPr>
            <a:r>
              <a:rPr lang="en-US" sz="2200"/>
              <a:t>Teams regularly review procedures for utilization and effectiveness with stakeholders</a:t>
            </a:r>
            <a:endParaRPr sz="2200"/>
          </a:p>
        </p:txBody>
      </p:sp>
      <p:pic>
        <p:nvPicPr>
          <p:cNvPr id="303" name="Google Shape;303;p49" descr="PBIS Cultural Responsiveness Field Guide"/>
          <p:cNvPicPr preferRelativeResize="0"/>
          <p:nvPr/>
        </p:nvPicPr>
        <p:blipFill>
          <a:blip r:embed="rId4">
            <a:alphaModFix/>
          </a:blip>
          <a:stretch>
            <a:fillRect/>
          </a:stretch>
        </p:blipFill>
        <p:spPr>
          <a:xfrm>
            <a:off x="590200" y="1455449"/>
            <a:ext cx="3827800" cy="4831601"/>
          </a:xfrm>
          <a:prstGeom prst="rect">
            <a:avLst/>
          </a:prstGeom>
          <a:noFill/>
          <a:ln>
            <a:noFill/>
          </a:ln>
        </p:spPr>
      </p:pic>
    </p:spTree>
  </p:cSld>
  <p:clrMapOvr>
    <a:masterClrMapping/>
  </p:clrMapOvr>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2258</Words>
  <Application>Microsoft Macintosh PowerPoint</Application>
  <PresentationFormat>Widescreen</PresentationFormat>
  <Paragraphs>366</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Times New Roman</vt:lpstr>
      <vt:lpstr>Calibri</vt:lpstr>
      <vt:lpstr>Roboto</vt:lpstr>
      <vt:lpstr>Arial</vt:lpstr>
      <vt:lpstr>Twentieth Century</vt:lpstr>
      <vt:lpstr>Noto Sans Symbols</vt:lpstr>
      <vt:lpstr>Questrial</vt:lpstr>
      <vt:lpstr>MDE &amp; PBISmn</vt:lpstr>
      <vt:lpstr>MDE &amp; PBISmn</vt:lpstr>
      <vt:lpstr> Tier 1 Training Day 1</vt:lpstr>
      <vt:lpstr>Learning Expectations</vt:lpstr>
      <vt:lpstr> Tier 1: Implementation Fidelity</vt:lpstr>
      <vt:lpstr> TFI 1.2  Purpose &amp; Outcome</vt:lpstr>
      <vt:lpstr>Culturally Responsive Elaboration</vt:lpstr>
      <vt:lpstr>How can we make our team composition more equitable?</vt:lpstr>
      <vt:lpstr> TFI 1.2  Purpose &amp; Outcome</vt:lpstr>
      <vt:lpstr>Culturally Responsive Elaboration</vt:lpstr>
      <vt:lpstr>How can we make our team operating procedures more equitable?</vt:lpstr>
      <vt:lpstr>Tier 1 PBIS School Team Purpose </vt:lpstr>
      <vt:lpstr>Teaming Implementation Tasks   </vt:lpstr>
      <vt:lpstr>The Challenge</vt:lpstr>
      <vt:lpstr>Task 1-Inventory current implementation teams</vt:lpstr>
      <vt:lpstr>Team Composition-Broad Representation</vt:lpstr>
      <vt:lpstr>Team Roles/Responsibilities</vt:lpstr>
      <vt:lpstr>The Role of a PBIS Administrator </vt:lpstr>
      <vt:lpstr>The Role of The Internal Coach</vt:lpstr>
      <vt:lpstr>Task 2-Review Team Membership &amp; Define Roles</vt:lpstr>
      <vt:lpstr>Team Operating Procedures-Effective Team Meetings</vt:lpstr>
      <vt:lpstr>Task 3-Select Agenda &amp; Action Planning Format</vt:lpstr>
      <vt:lpstr>Task 4-Create Agreements/Norms for Team Meetings</vt:lpstr>
      <vt:lpstr>Task 5-Begin documenting your team’s artifacts</vt:lpstr>
      <vt:lpstr>References</vt:lpstr>
      <vt:lpstr>  Team Implementation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Tier 1 Training Day 1</dc:title>
  <cp:lastModifiedBy>SUSAN J CHWALEK</cp:lastModifiedBy>
  <cp:revision>2</cp:revision>
  <dcterms:modified xsi:type="dcterms:W3CDTF">2022-07-20T20:16:37Z</dcterms:modified>
</cp:coreProperties>
</file>